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327" r:id="rId5"/>
    <p:sldId id="324" r:id="rId6"/>
    <p:sldId id="330" r:id="rId7"/>
    <p:sldId id="331" r:id="rId8"/>
    <p:sldId id="332" r:id="rId9"/>
    <p:sldId id="321" r:id="rId10"/>
    <p:sldId id="319" r:id="rId11"/>
    <p:sldId id="309" r:id="rId12"/>
  </p:sldIdLst>
  <p:sldSz cx="12192000" cy="6858000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99"/>
    <a:srgbClr val="0000FF"/>
    <a:srgbClr val="FFCCFF"/>
    <a:srgbClr val="FFFFFF"/>
    <a:srgbClr val="FF66FF"/>
    <a:srgbClr val="66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テーマ スタイル 1 - アクセント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36" autoAdjust="0"/>
    <p:restoredTop sz="94660"/>
  </p:normalViewPr>
  <p:slideViewPr>
    <p:cSldViewPr snapToGrid="0">
      <p:cViewPr varScale="1">
        <p:scale>
          <a:sx n="78" d="100"/>
          <a:sy n="78" d="100"/>
        </p:scale>
        <p:origin x="564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amai, Shinichi (SSS)" userId="ffac6285-393a-4992-aaff-6b8724c4dd48" providerId="ADAL" clId="{169A0755-EB23-467C-B45B-B75BEFAC58EA}"/>
    <pc:docChg chg="custSel modSld">
      <pc:chgData name="Tamai, Shinichi (SSS)" userId="ffac6285-393a-4992-aaff-6b8724c4dd48" providerId="ADAL" clId="{169A0755-EB23-467C-B45B-B75BEFAC58EA}" dt="2024-02-26T02:34:13.229" v="411" actId="20577"/>
      <pc:docMkLst>
        <pc:docMk/>
      </pc:docMkLst>
      <pc:sldChg chg="delSp modSp mod">
        <pc:chgData name="Tamai, Shinichi (SSS)" userId="ffac6285-393a-4992-aaff-6b8724c4dd48" providerId="ADAL" clId="{169A0755-EB23-467C-B45B-B75BEFAC58EA}" dt="2024-02-26T02:34:13.229" v="411" actId="20577"/>
        <pc:sldMkLst>
          <pc:docMk/>
          <pc:sldMk cId="4027608793" sldId="309"/>
        </pc:sldMkLst>
        <pc:spChg chg="mod">
          <ac:chgData name="Tamai, Shinichi (SSS)" userId="ffac6285-393a-4992-aaff-6b8724c4dd48" providerId="ADAL" clId="{169A0755-EB23-467C-B45B-B75BEFAC58EA}" dt="2024-02-26T02:29:51.762" v="311" actId="1036"/>
          <ac:spMkLst>
            <pc:docMk/>
            <pc:sldMk cId="4027608793" sldId="309"/>
            <ac:spMk id="6" creationId="{8293E3BC-AB7C-6E3B-FD7C-C5AEA2661DDF}"/>
          </ac:spMkLst>
        </pc:spChg>
        <pc:spChg chg="mod">
          <ac:chgData name="Tamai, Shinichi (SSS)" userId="ffac6285-393a-4992-aaff-6b8724c4dd48" providerId="ADAL" clId="{169A0755-EB23-467C-B45B-B75BEFAC58EA}" dt="2024-02-26T02:29:51.762" v="311" actId="1036"/>
          <ac:spMkLst>
            <pc:docMk/>
            <pc:sldMk cId="4027608793" sldId="309"/>
            <ac:spMk id="10" creationId="{6567B708-417C-4194-9AAC-6D6E2AAD5B87}"/>
          </ac:spMkLst>
        </pc:spChg>
        <pc:spChg chg="mod">
          <ac:chgData name="Tamai, Shinichi (SSS)" userId="ffac6285-393a-4992-aaff-6b8724c4dd48" providerId="ADAL" clId="{169A0755-EB23-467C-B45B-B75BEFAC58EA}" dt="2024-02-26T02:34:13.229" v="411" actId="20577"/>
          <ac:spMkLst>
            <pc:docMk/>
            <pc:sldMk cId="4027608793" sldId="309"/>
            <ac:spMk id="16" creationId="{C03EFC56-E1D5-42DD-BD1D-9685204C759A}"/>
          </ac:spMkLst>
        </pc:spChg>
        <pc:spChg chg="mod">
          <ac:chgData name="Tamai, Shinichi (SSS)" userId="ffac6285-393a-4992-aaff-6b8724c4dd48" providerId="ADAL" clId="{169A0755-EB23-467C-B45B-B75BEFAC58EA}" dt="2024-02-26T02:30:04.101" v="312" actId="14100"/>
          <ac:spMkLst>
            <pc:docMk/>
            <pc:sldMk cId="4027608793" sldId="309"/>
            <ac:spMk id="26" creationId="{09CA7123-2F09-471D-AFE4-5561F9B8C2B0}"/>
          </ac:spMkLst>
        </pc:spChg>
        <pc:spChg chg="mod">
          <ac:chgData name="Tamai, Shinichi (SSS)" userId="ffac6285-393a-4992-aaff-6b8724c4dd48" providerId="ADAL" clId="{169A0755-EB23-467C-B45B-B75BEFAC58EA}" dt="2024-02-26T02:30:18.522" v="329" actId="1036"/>
          <ac:spMkLst>
            <pc:docMk/>
            <pc:sldMk cId="4027608793" sldId="309"/>
            <ac:spMk id="44" creationId="{D3B0E08F-66B0-4F43-953A-B5CCD9DA7670}"/>
          </ac:spMkLst>
        </pc:spChg>
        <pc:grpChg chg="mod">
          <ac:chgData name="Tamai, Shinichi (SSS)" userId="ffac6285-393a-4992-aaff-6b8724c4dd48" providerId="ADAL" clId="{169A0755-EB23-467C-B45B-B75BEFAC58EA}" dt="2024-02-26T02:30:57.549" v="399" actId="1038"/>
          <ac:grpSpMkLst>
            <pc:docMk/>
            <pc:sldMk cId="4027608793" sldId="309"/>
            <ac:grpSpMk id="42" creationId="{00000000-0000-0000-0000-000000000000}"/>
          </ac:grpSpMkLst>
        </pc:grpChg>
        <pc:grpChg chg="mod">
          <ac:chgData name="Tamai, Shinichi (SSS)" userId="ffac6285-393a-4992-aaff-6b8724c4dd48" providerId="ADAL" clId="{169A0755-EB23-467C-B45B-B75BEFAC58EA}" dt="2024-02-26T02:29:51.762" v="311" actId="1036"/>
          <ac:grpSpMkLst>
            <pc:docMk/>
            <pc:sldMk cId="4027608793" sldId="309"/>
            <ac:grpSpMk id="45" creationId="{00000000-0000-0000-0000-000000000000}"/>
          </ac:grpSpMkLst>
        </pc:grpChg>
        <pc:grpChg chg="mod">
          <ac:chgData name="Tamai, Shinichi (SSS)" userId="ffac6285-393a-4992-aaff-6b8724c4dd48" providerId="ADAL" clId="{169A0755-EB23-467C-B45B-B75BEFAC58EA}" dt="2024-02-26T02:29:51.762" v="311" actId="1036"/>
          <ac:grpSpMkLst>
            <pc:docMk/>
            <pc:sldMk cId="4027608793" sldId="309"/>
            <ac:grpSpMk id="48" creationId="{00000000-0000-0000-0000-000000000000}"/>
          </ac:grpSpMkLst>
        </pc:grpChg>
        <pc:picChg chg="mod ord">
          <ac:chgData name="Tamai, Shinichi (SSS)" userId="ffac6285-393a-4992-aaff-6b8724c4dd48" providerId="ADAL" clId="{169A0755-EB23-467C-B45B-B75BEFAC58EA}" dt="2024-02-26T02:29:38.905" v="301" actId="1038"/>
          <ac:picMkLst>
            <pc:docMk/>
            <pc:sldMk cId="4027608793" sldId="309"/>
            <ac:picMk id="2" creationId="{988D8D04-C122-ABE5-7FE9-55A0CA95D72D}"/>
          </ac:picMkLst>
        </pc:picChg>
        <pc:picChg chg="del">
          <ac:chgData name="Tamai, Shinichi (SSS)" userId="ffac6285-393a-4992-aaff-6b8724c4dd48" providerId="ADAL" clId="{169A0755-EB23-467C-B45B-B75BEFAC58EA}" dt="2024-02-26T02:29:14.480" v="235" actId="478"/>
          <ac:picMkLst>
            <pc:docMk/>
            <pc:sldMk cId="4027608793" sldId="309"/>
            <ac:picMk id="4" creationId="{BB9C2365-50F4-D824-45D4-627FC27CB09F}"/>
          </ac:picMkLst>
        </pc:picChg>
        <pc:cxnChg chg="mod">
          <ac:chgData name="Tamai, Shinichi (SSS)" userId="ffac6285-393a-4992-aaff-6b8724c4dd48" providerId="ADAL" clId="{169A0755-EB23-467C-B45B-B75BEFAC58EA}" dt="2024-02-26T02:29:51.762" v="311" actId="1036"/>
          <ac:cxnSpMkLst>
            <pc:docMk/>
            <pc:sldMk cId="4027608793" sldId="309"/>
            <ac:cxnSpMk id="7" creationId="{554EEA6B-C34B-398D-59BE-F5031A84ED6D}"/>
          </ac:cxnSpMkLst>
        </pc:cxnChg>
        <pc:cxnChg chg="mod">
          <ac:chgData name="Tamai, Shinichi (SSS)" userId="ffac6285-393a-4992-aaff-6b8724c4dd48" providerId="ADAL" clId="{169A0755-EB23-467C-B45B-B75BEFAC58EA}" dt="2024-02-26T02:29:51.762" v="311" actId="1036"/>
          <ac:cxnSpMkLst>
            <pc:docMk/>
            <pc:sldMk cId="4027608793" sldId="309"/>
            <ac:cxnSpMk id="25" creationId="{89B70EF2-0AA8-48FC-A070-3E773635614D}"/>
          </ac:cxnSpMkLst>
        </pc:cxnChg>
        <pc:cxnChg chg="mod">
          <ac:chgData name="Tamai, Shinichi (SSS)" userId="ffac6285-393a-4992-aaff-6b8724c4dd48" providerId="ADAL" clId="{169A0755-EB23-467C-B45B-B75BEFAC58EA}" dt="2024-02-26T02:30:42.824" v="339" actId="1035"/>
          <ac:cxnSpMkLst>
            <pc:docMk/>
            <pc:sldMk cId="4027608793" sldId="309"/>
            <ac:cxnSpMk id="31" creationId="{F71B6EDD-BB70-4350-BA65-D95A6137D842}"/>
          </ac:cxnSpMkLst>
        </pc:cxnChg>
      </pc:sldChg>
      <pc:sldChg chg="delSp modSp mod">
        <pc:chgData name="Tamai, Shinichi (SSS)" userId="ffac6285-393a-4992-aaff-6b8724c4dd48" providerId="ADAL" clId="{169A0755-EB23-467C-B45B-B75BEFAC58EA}" dt="2024-02-26T02:28:06.141" v="229" actId="554"/>
        <pc:sldMkLst>
          <pc:docMk/>
          <pc:sldMk cId="3057421901" sldId="319"/>
        </pc:sldMkLst>
        <pc:grpChg chg="mod">
          <ac:chgData name="Tamai, Shinichi (SSS)" userId="ffac6285-393a-4992-aaff-6b8724c4dd48" providerId="ADAL" clId="{169A0755-EB23-467C-B45B-B75BEFAC58EA}" dt="2024-02-26T02:28:06.141" v="229" actId="554"/>
          <ac:grpSpMkLst>
            <pc:docMk/>
            <pc:sldMk cId="3057421901" sldId="319"/>
            <ac:grpSpMk id="45" creationId="{00000000-0000-0000-0000-000000000000}"/>
          </ac:grpSpMkLst>
        </pc:grpChg>
        <pc:grpChg chg="mod">
          <ac:chgData name="Tamai, Shinichi (SSS)" userId="ffac6285-393a-4992-aaff-6b8724c4dd48" providerId="ADAL" clId="{169A0755-EB23-467C-B45B-B75BEFAC58EA}" dt="2024-02-26T02:28:06.141" v="229" actId="554"/>
          <ac:grpSpMkLst>
            <pc:docMk/>
            <pc:sldMk cId="3057421901" sldId="319"/>
            <ac:grpSpMk id="48" creationId="{00000000-0000-0000-0000-000000000000}"/>
          </ac:grpSpMkLst>
        </pc:grpChg>
        <pc:grpChg chg="mod">
          <ac:chgData name="Tamai, Shinichi (SSS)" userId="ffac6285-393a-4992-aaff-6b8724c4dd48" providerId="ADAL" clId="{169A0755-EB23-467C-B45B-B75BEFAC58EA}" dt="2024-02-26T02:28:06.141" v="229" actId="554"/>
          <ac:grpSpMkLst>
            <pc:docMk/>
            <pc:sldMk cId="3057421901" sldId="319"/>
            <ac:grpSpMk id="51" creationId="{00000000-0000-0000-0000-000000000000}"/>
          </ac:grpSpMkLst>
        </pc:grpChg>
        <pc:grpChg chg="mod">
          <ac:chgData name="Tamai, Shinichi (SSS)" userId="ffac6285-393a-4992-aaff-6b8724c4dd48" providerId="ADAL" clId="{169A0755-EB23-467C-B45B-B75BEFAC58EA}" dt="2024-02-26T02:28:06.141" v="229" actId="554"/>
          <ac:grpSpMkLst>
            <pc:docMk/>
            <pc:sldMk cId="3057421901" sldId="319"/>
            <ac:grpSpMk id="54" creationId="{00000000-0000-0000-0000-000000000000}"/>
          </ac:grpSpMkLst>
        </pc:grpChg>
        <pc:grpChg chg="mod">
          <ac:chgData name="Tamai, Shinichi (SSS)" userId="ffac6285-393a-4992-aaff-6b8724c4dd48" providerId="ADAL" clId="{169A0755-EB23-467C-B45B-B75BEFAC58EA}" dt="2024-02-26T02:28:06.141" v="229" actId="554"/>
          <ac:grpSpMkLst>
            <pc:docMk/>
            <pc:sldMk cId="3057421901" sldId="319"/>
            <ac:grpSpMk id="61" creationId="{00000000-0000-0000-0000-000000000000}"/>
          </ac:grpSpMkLst>
        </pc:grpChg>
        <pc:grpChg chg="mod">
          <ac:chgData name="Tamai, Shinichi (SSS)" userId="ffac6285-393a-4992-aaff-6b8724c4dd48" providerId="ADAL" clId="{169A0755-EB23-467C-B45B-B75BEFAC58EA}" dt="2024-02-26T02:28:06.141" v="229" actId="554"/>
          <ac:grpSpMkLst>
            <pc:docMk/>
            <pc:sldMk cId="3057421901" sldId="319"/>
            <ac:grpSpMk id="64" creationId="{00000000-0000-0000-0000-000000000000}"/>
          </ac:grpSpMkLst>
        </pc:grpChg>
        <pc:grpChg chg="mod">
          <ac:chgData name="Tamai, Shinichi (SSS)" userId="ffac6285-393a-4992-aaff-6b8724c4dd48" providerId="ADAL" clId="{169A0755-EB23-467C-B45B-B75BEFAC58EA}" dt="2024-02-26T02:28:06.141" v="229" actId="554"/>
          <ac:grpSpMkLst>
            <pc:docMk/>
            <pc:sldMk cId="3057421901" sldId="319"/>
            <ac:grpSpMk id="67" creationId="{00000000-0000-0000-0000-000000000000}"/>
          </ac:grpSpMkLst>
        </pc:grpChg>
        <pc:picChg chg="mod">
          <ac:chgData name="Tamai, Shinichi (SSS)" userId="ffac6285-393a-4992-aaff-6b8724c4dd48" providerId="ADAL" clId="{169A0755-EB23-467C-B45B-B75BEFAC58EA}" dt="2024-02-26T02:27:53.584" v="228" actId="1035"/>
          <ac:picMkLst>
            <pc:docMk/>
            <pc:sldMk cId="3057421901" sldId="319"/>
            <ac:picMk id="2" creationId="{E09FD00B-D796-ABDD-50F0-F92A178382B3}"/>
          </ac:picMkLst>
        </pc:picChg>
        <pc:picChg chg="del">
          <ac:chgData name="Tamai, Shinichi (SSS)" userId="ffac6285-393a-4992-aaff-6b8724c4dd48" providerId="ADAL" clId="{169A0755-EB23-467C-B45B-B75BEFAC58EA}" dt="2024-02-26T02:27:43.904" v="167" actId="478"/>
          <ac:picMkLst>
            <pc:docMk/>
            <pc:sldMk cId="3057421901" sldId="319"/>
            <ac:picMk id="3" creationId="{14438167-334C-51E2-77B6-DF291CB05BCE}"/>
          </ac:picMkLst>
        </pc:picChg>
      </pc:sldChg>
      <pc:sldChg chg="delSp modSp mod">
        <pc:chgData name="Tamai, Shinichi (SSS)" userId="ffac6285-393a-4992-aaff-6b8724c4dd48" providerId="ADAL" clId="{169A0755-EB23-467C-B45B-B75BEFAC58EA}" dt="2024-02-26T02:24:04.857" v="95" actId="167"/>
        <pc:sldMkLst>
          <pc:docMk/>
          <pc:sldMk cId="2790565425" sldId="330"/>
        </pc:sldMkLst>
        <pc:picChg chg="mod ord">
          <ac:chgData name="Tamai, Shinichi (SSS)" userId="ffac6285-393a-4992-aaff-6b8724c4dd48" providerId="ADAL" clId="{169A0755-EB23-467C-B45B-B75BEFAC58EA}" dt="2024-02-26T02:22:56.615" v="58" actId="167"/>
          <ac:picMkLst>
            <pc:docMk/>
            <pc:sldMk cId="2790565425" sldId="330"/>
            <ac:picMk id="4" creationId="{7842D670-DAC9-542B-3E8E-BB923E17ED32}"/>
          </ac:picMkLst>
        </pc:picChg>
        <pc:picChg chg="mod ord">
          <ac:chgData name="Tamai, Shinichi (SSS)" userId="ffac6285-393a-4992-aaff-6b8724c4dd48" providerId="ADAL" clId="{169A0755-EB23-467C-B45B-B75BEFAC58EA}" dt="2024-02-26T02:24:04.857" v="95" actId="167"/>
          <ac:picMkLst>
            <pc:docMk/>
            <pc:sldMk cId="2790565425" sldId="330"/>
            <ac:picMk id="6" creationId="{C8F8AD5C-F198-8C2B-6CCB-DBCA8397D84E}"/>
          </ac:picMkLst>
        </pc:picChg>
        <pc:picChg chg="del">
          <ac:chgData name="Tamai, Shinichi (SSS)" userId="ffac6285-393a-4992-aaff-6b8724c4dd48" providerId="ADAL" clId="{169A0755-EB23-467C-B45B-B75BEFAC58EA}" dt="2024-02-26T02:23:55.351" v="71" actId="478"/>
          <ac:picMkLst>
            <pc:docMk/>
            <pc:sldMk cId="2790565425" sldId="330"/>
            <ac:picMk id="10" creationId="{066E3658-8E41-59B1-50F9-081A0572C4B7}"/>
          </ac:picMkLst>
        </pc:picChg>
        <pc:picChg chg="del">
          <ac:chgData name="Tamai, Shinichi (SSS)" userId="ffac6285-393a-4992-aaff-6b8724c4dd48" providerId="ADAL" clId="{169A0755-EB23-467C-B45B-B75BEFAC58EA}" dt="2024-02-26T02:22:33.480" v="20" actId="478"/>
          <ac:picMkLst>
            <pc:docMk/>
            <pc:sldMk cId="2790565425" sldId="330"/>
            <ac:picMk id="15" creationId="{6726EBBB-78D4-AB2E-24F4-8023F7F7A791}"/>
          </ac:picMkLst>
        </pc:picChg>
      </pc:sldChg>
      <pc:sldChg chg="delSp modSp mod">
        <pc:chgData name="Tamai, Shinichi (SSS)" userId="ffac6285-393a-4992-aaff-6b8724c4dd48" providerId="ADAL" clId="{169A0755-EB23-467C-B45B-B75BEFAC58EA}" dt="2024-02-26T02:26:39.640" v="163" actId="1036"/>
        <pc:sldMkLst>
          <pc:docMk/>
          <pc:sldMk cId="409391579" sldId="331"/>
        </pc:sldMkLst>
        <pc:picChg chg="del mod">
          <ac:chgData name="Tamai, Shinichi (SSS)" userId="ffac6285-393a-4992-aaff-6b8724c4dd48" providerId="ADAL" clId="{169A0755-EB23-467C-B45B-B75BEFAC58EA}" dt="2024-02-26T02:25:41.655" v="98" actId="478"/>
          <ac:picMkLst>
            <pc:docMk/>
            <pc:sldMk cId="409391579" sldId="331"/>
            <ac:picMk id="2" creationId="{87F2AF85-495F-7D4F-AB3B-094747487630}"/>
          </ac:picMkLst>
        </pc:picChg>
        <pc:picChg chg="del">
          <ac:chgData name="Tamai, Shinichi (SSS)" userId="ffac6285-393a-4992-aaff-6b8724c4dd48" providerId="ADAL" clId="{169A0755-EB23-467C-B45B-B75BEFAC58EA}" dt="2024-02-26T02:26:31.679" v="146" actId="478"/>
          <ac:picMkLst>
            <pc:docMk/>
            <pc:sldMk cId="409391579" sldId="331"/>
            <ac:picMk id="3" creationId="{58376567-23BD-6A55-15B3-1542A5E9DF28}"/>
          </ac:picMkLst>
        </pc:picChg>
        <pc:picChg chg="mod">
          <ac:chgData name="Tamai, Shinichi (SSS)" userId="ffac6285-393a-4992-aaff-6b8724c4dd48" providerId="ADAL" clId="{169A0755-EB23-467C-B45B-B75BEFAC58EA}" dt="2024-02-26T02:26:39.640" v="163" actId="1036"/>
          <ac:picMkLst>
            <pc:docMk/>
            <pc:sldMk cId="409391579" sldId="331"/>
            <ac:picMk id="5" creationId="{8D76E36D-8CB8-3D6B-800F-E57A8A2C34AF}"/>
          </ac:picMkLst>
        </pc:picChg>
      </pc:sldChg>
    </pc:docChg>
  </pc:docChgLst>
  <pc:docChgLst>
    <pc:chgData name="Tamai, Shinichi (SSS)" userId="ffac6285-393a-4992-aaff-6b8724c4dd48" providerId="ADAL" clId="{BE2D9DF7-1907-4619-9930-F8BD8EA933A1}"/>
    <pc:docChg chg="undo custSel modSld">
      <pc:chgData name="Tamai, Shinichi (SSS)" userId="ffac6285-393a-4992-aaff-6b8724c4dd48" providerId="ADAL" clId="{BE2D9DF7-1907-4619-9930-F8BD8EA933A1}" dt="2024-02-06T08:22:55.459" v="271" actId="1036"/>
      <pc:docMkLst>
        <pc:docMk/>
      </pc:docMkLst>
      <pc:sldChg chg="addSp delSp modSp mod">
        <pc:chgData name="Tamai, Shinichi (SSS)" userId="ffac6285-393a-4992-aaff-6b8724c4dd48" providerId="ADAL" clId="{BE2D9DF7-1907-4619-9930-F8BD8EA933A1}" dt="2024-02-06T08:22:55.459" v="271" actId="1036"/>
        <pc:sldMkLst>
          <pc:docMk/>
          <pc:sldMk cId="4027608793" sldId="309"/>
        </pc:sldMkLst>
        <pc:spChg chg="del">
          <ac:chgData name="Tamai, Shinichi (SSS)" userId="ffac6285-393a-4992-aaff-6b8724c4dd48" providerId="ADAL" clId="{BE2D9DF7-1907-4619-9930-F8BD8EA933A1}" dt="2024-02-06T07:20:40.234" v="37" actId="478"/>
          <ac:spMkLst>
            <pc:docMk/>
            <pc:sldMk cId="4027608793" sldId="309"/>
            <ac:spMk id="2" creationId="{178AFE0A-09D6-5002-B9D8-72FAA0132915}"/>
          </ac:spMkLst>
        </pc:spChg>
        <pc:spChg chg="mod">
          <ac:chgData name="Tamai, Shinichi (SSS)" userId="ffac6285-393a-4992-aaff-6b8724c4dd48" providerId="ADAL" clId="{BE2D9DF7-1907-4619-9930-F8BD8EA933A1}" dt="2024-02-06T08:21:37.938" v="172" actId="14100"/>
          <ac:spMkLst>
            <pc:docMk/>
            <pc:sldMk cId="4027608793" sldId="309"/>
            <ac:spMk id="6" creationId="{8293E3BC-AB7C-6E3B-FD7C-C5AEA2661DDF}"/>
          </ac:spMkLst>
        </pc:spChg>
        <pc:spChg chg="mod">
          <ac:chgData name="Tamai, Shinichi (SSS)" userId="ffac6285-393a-4992-aaff-6b8724c4dd48" providerId="ADAL" clId="{BE2D9DF7-1907-4619-9930-F8BD8EA933A1}" dt="2024-02-06T07:30:38.477" v="44" actId="20577"/>
          <ac:spMkLst>
            <pc:docMk/>
            <pc:sldMk cId="4027608793" sldId="309"/>
            <ac:spMk id="16" creationId="{C03EFC56-E1D5-42DD-BD1D-9685204C759A}"/>
          </ac:spMkLst>
        </pc:spChg>
        <pc:grpChg chg="mod">
          <ac:chgData name="Tamai, Shinichi (SSS)" userId="ffac6285-393a-4992-aaff-6b8724c4dd48" providerId="ADAL" clId="{BE2D9DF7-1907-4619-9930-F8BD8EA933A1}" dt="2024-02-06T08:22:20.398" v="228" actId="1035"/>
          <ac:grpSpMkLst>
            <pc:docMk/>
            <pc:sldMk cId="4027608793" sldId="309"/>
            <ac:grpSpMk id="42" creationId="{00000000-0000-0000-0000-000000000000}"/>
          </ac:grpSpMkLst>
        </pc:grpChg>
        <pc:grpChg chg="mod">
          <ac:chgData name="Tamai, Shinichi (SSS)" userId="ffac6285-393a-4992-aaff-6b8724c4dd48" providerId="ADAL" clId="{BE2D9DF7-1907-4619-9930-F8BD8EA933A1}" dt="2024-02-06T08:22:55.459" v="271" actId="1036"/>
          <ac:grpSpMkLst>
            <pc:docMk/>
            <pc:sldMk cId="4027608793" sldId="309"/>
            <ac:grpSpMk id="45" creationId="{00000000-0000-0000-0000-000000000000}"/>
          </ac:grpSpMkLst>
        </pc:grpChg>
        <pc:picChg chg="del">
          <ac:chgData name="Tamai, Shinichi (SSS)" userId="ffac6285-393a-4992-aaff-6b8724c4dd48" providerId="ADAL" clId="{BE2D9DF7-1907-4619-9930-F8BD8EA933A1}" dt="2024-02-06T08:21:13.413" v="140" actId="478"/>
          <ac:picMkLst>
            <pc:docMk/>
            <pc:sldMk cId="4027608793" sldId="309"/>
            <ac:picMk id="3" creationId="{7B2D91D3-3724-F8C5-1590-2452110B2473}"/>
          </ac:picMkLst>
        </pc:picChg>
        <pc:picChg chg="mod ord">
          <ac:chgData name="Tamai, Shinichi (SSS)" userId="ffac6285-393a-4992-aaff-6b8724c4dd48" providerId="ADAL" clId="{BE2D9DF7-1907-4619-9930-F8BD8EA933A1}" dt="2024-02-06T08:21:56.385" v="174" actId="1076"/>
          <ac:picMkLst>
            <pc:docMk/>
            <pc:sldMk cId="4027608793" sldId="309"/>
            <ac:picMk id="4" creationId="{BB9C2365-50F4-D824-45D4-627FC27CB09F}"/>
          </ac:picMkLst>
        </pc:picChg>
        <pc:cxnChg chg="add mod">
          <ac:chgData name="Tamai, Shinichi (SSS)" userId="ffac6285-393a-4992-aaff-6b8724c4dd48" providerId="ADAL" clId="{BE2D9DF7-1907-4619-9930-F8BD8EA933A1}" dt="2024-02-06T08:22:55.459" v="271" actId="1036"/>
          <ac:cxnSpMkLst>
            <pc:docMk/>
            <pc:sldMk cId="4027608793" sldId="309"/>
            <ac:cxnSpMk id="7" creationId="{554EEA6B-C34B-398D-59BE-F5031A84ED6D}"/>
          </ac:cxnSpMkLst>
        </pc:cxnChg>
        <pc:cxnChg chg="del">
          <ac:chgData name="Tamai, Shinichi (SSS)" userId="ffac6285-393a-4992-aaff-6b8724c4dd48" providerId="ADAL" clId="{BE2D9DF7-1907-4619-9930-F8BD8EA933A1}" dt="2024-02-06T08:22:07.088" v="226" actId="478"/>
          <ac:cxnSpMkLst>
            <pc:docMk/>
            <pc:sldMk cId="4027608793" sldId="309"/>
            <ac:cxnSpMk id="24" creationId="{E8D35B7F-A9E9-4FB6-8CED-27BE6941B7EB}"/>
          </ac:cxnSpMkLst>
        </pc:cxnChg>
      </pc:sldChg>
      <pc:sldChg chg="delSp mod">
        <pc:chgData name="Tamai, Shinichi (SSS)" userId="ffac6285-393a-4992-aaff-6b8724c4dd48" providerId="ADAL" clId="{BE2D9DF7-1907-4619-9930-F8BD8EA933A1}" dt="2024-02-06T07:20:32.070" v="36" actId="478"/>
        <pc:sldMkLst>
          <pc:docMk/>
          <pc:sldMk cId="1179225470" sldId="321"/>
        </pc:sldMkLst>
        <pc:spChg chg="del">
          <ac:chgData name="Tamai, Shinichi (SSS)" userId="ffac6285-393a-4992-aaff-6b8724c4dd48" providerId="ADAL" clId="{BE2D9DF7-1907-4619-9930-F8BD8EA933A1}" dt="2024-02-06T07:20:29.115" v="35" actId="478"/>
          <ac:spMkLst>
            <pc:docMk/>
            <pc:sldMk cId="1179225470" sldId="321"/>
            <ac:spMk id="2" creationId="{C99D4679-CD92-126D-A7FA-DCF87B6D73FC}"/>
          </ac:spMkLst>
        </pc:spChg>
        <pc:spChg chg="del">
          <ac:chgData name="Tamai, Shinichi (SSS)" userId="ffac6285-393a-4992-aaff-6b8724c4dd48" providerId="ADAL" clId="{BE2D9DF7-1907-4619-9930-F8BD8EA933A1}" dt="2024-02-06T07:20:32.070" v="36" actId="478"/>
          <ac:spMkLst>
            <pc:docMk/>
            <pc:sldMk cId="1179225470" sldId="321"/>
            <ac:spMk id="9" creationId="{9EFC1343-ED64-0B4B-C530-CDC2C474327C}"/>
          </ac:spMkLst>
        </pc:spChg>
      </pc:sldChg>
      <pc:sldChg chg="addSp delSp modSp mod">
        <pc:chgData name="Tamai, Shinichi (SSS)" userId="ffac6285-393a-4992-aaff-6b8724c4dd48" providerId="ADAL" clId="{BE2D9DF7-1907-4619-9930-F8BD8EA933A1}" dt="2024-02-06T08:18:33.083" v="87" actId="1038"/>
        <pc:sldMkLst>
          <pc:docMk/>
          <pc:sldMk cId="2790565425" sldId="330"/>
        </pc:sldMkLst>
        <pc:graphicFrameChg chg="add del mod">
          <ac:chgData name="Tamai, Shinichi (SSS)" userId="ffac6285-393a-4992-aaff-6b8724c4dd48" providerId="ADAL" clId="{BE2D9DF7-1907-4619-9930-F8BD8EA933A1}" dt="2024-02-06T08:16:06.983" v="65" actId="478"/>
          <ac:graphicFrameMkLst>
            <pc:docMk/>
            <pc:sldMk cId="2790565425" sldId="330"/>
            <ac:graphicFrameMk id="8" creationId="{32B9EA16-66FE-6BB7-9720-D090313D2FD1}"/>
          </ac:graphicFrameMkLst>
        </pc:graphicFrameChg>
        <pc:picChg chg="del mod">
          <ac:chgData name="Tamai, Shinichi (SSS)" userId="ffac6285-393a-4992-aaff-6b8724c4dd48" providerId="ADAL" clId="{BE2D9DF7-1907-4619-9930-F8BD8EA933A1}" dt="2024-02-06T08:15:48.257" v="63" actId="478"/>
          <ac:picMkLst>
            <pc:docMk/>
            <pc:sldMk cId="2790565425" sldId="330"/>
            <ac:picMk id="4" creationId="{1FC020BD-7F4C-8A6D-829E-4C1C6C45F8B3}"/>
          </ac:picMkLst>
        </pc:picChg>
        <pc:picChg chg="add del">
          <ac:chgData name="Tamai, Shinichi (SSS)" userId="ffac6285-393a-4992-aaff-6b8724c4dd48" providerId="ADAL" clId="{BE2D9DF7-1907-4619-9930-F8BD8EA933A1}" dt="2024-02-06T08:14:31.396" v="49" actId="478"/>
          <ac:picMkLst>
            <pc:docMk/>
            <pc:sldMk cId="2790565425" sldId="330"/>
            <ac:picMk id="6" creationId="{6365AAAE-4FEA-2468-779A-4217CA1D1949}"/>
          </ac:picMkLst>
        </pc:picChg>
        <pc:picChg chg="del mod">
          <ac:chgData name="Tamai, Shinichi (SSS)" userId="ffac6285-393a-4992-aaff-6b8724c4dd48" providerId="ADAL" clId="{BE2D9DF7-1907-4619-9930-F8BD8EA933A1}" dt="2024-02-06T08:15:47.625" v="62" actId="478"/>
          <ac:picMkLst>
            <pc:docMk/>
            <pc:sldMk cId="2790565425" sldId="330"/>
            <ac:picMk id="7" creationId="{C2756282-8793-18E2-BB3F-BE0DBFD87DAA}"/>
          </ac:picMkLst>
        </pc:picChg>
        <pc:picChg chg="del">
          <ac:chgData name="Tamai, Shinichi (SSS)" userId="ffac6285-393a-4992-aaff-6b8724c4dd48" providerId="ADAL" clId="{BE2D9DF7-1907-4619-9930-F8BD8EA933A1}" dt="2024-02-06T08:15:15.223" v="59" actId="478"/>
          <ac:picMkLst>
            <pc:docMk/>
            <pc:sldMk cId="2790565425" sldId="330"/>
            <ac:picMk id="9" creationId="{72550630-9780-F3A8-4341-AD523EB02493}"/>
          </ac:picMkLst>
        </pc:picChg>
        <pc:picChg chg="mod">
          <ac:chgData name="Tamai, Shinichi (SSS)" userId="ffac6285-393a-4992-aaff-6b8724c4dd48" providerId="ADAL" clId="{BE2D9DF7-1907-4619-9930-F8BD8EA933A1}" dt="2024-02-06T08:16:27.423" v="69" actId="1035"/>
          <ac:picMkLst>
            <pc:docMk/>
            <pc:sldMk cId="2790565425" sldId="330"/>
            <ac:picMk id="10" creationId="{066E3658-8E41-59B1-50F9-081A0572C4B7}"/>
          </ac:picMkLst>
        </pc:picChg>
        <pc:picChg chg="mod ord">
          <ac:chgData name="Tamai, Shinichi (SSS)" userId="ffac6285-393a-4992-aaff-6b8724c4dd48" providerId="ADAL" clId="{BE2D9DF7-1907-4619-9930-F8BD8EA933A1}" dt="2024-02-06T08:17:15.408" v="79" actId="166"/>
          <ac:picMkLst>
            <pc:docMk/>
            <pc:sldMk cId="2790565425" sldId="330"/>
            <ac:picMk id="11" creationId="{7B848029-5400-A6DD-D139-E1B18BD392D6}"/>
          </ac:picMkLst>
        </pc:picChg>
        <pc:picChg chg="del">
          <ac:chgData name="Tamai, Shinichi (SSS)" userId="ffac6285-393a-4992-aaff-6b8724c4dd48" providerId="ADAL" clId="{BE2D9DF7-1907-4619-9930-F8BD8EA933A1}" dt="2024-02-06T08:17:27.176" v="80" actId="478"/>
          <ac:picMkLst>
            <pc:docMk/>
            <pc:sldMk cId="2790565425" sldId="330"/>
            <ac:picMk id="12" creationId="{CC8CF433-4175-F44A-C05F-742858A2E421}"/>
          </ac:picMkLst>
        </pc:picChg>
        <pc:picChg chg="mod ord">
          <ac:chgData name="Tamai, Shinichi (SSS)" userId="ffac6285-393a-4992-aaff-6b8724c4dd48" providerId="ADAL" clId="{BE2D9DF7-1907-4619-9930-F8BD8EA933A1}" dt="2024-02-06T08:18:33.083" v="87" actId="1038"/>
          <ac:picMkLst>
            <pc:docMk/>
            <pc:sldMk cId="2790565425" sldId="330"/>
            <ac:picMk id="15" creationId="{6726EBBB-78D4-AB2E-24F4-8023F7F7A791}"/>
          </ac:picMkLst>
        </pc:picChg>
      </pc:sldChg>
      <pc:sldChg chg="delSp modSp mod">
        <pc:chgData name="Tamai, Shinichi (SSS)" userId="ffac6285-393a-4992-aaff-6b8724c4dd48" providerId="ADAL" clId="{BE2D9DF7-1907-4619-9930-F8BD8EA933A1}" dt="2024-02-06T08:19:35.453" v="136" actId="1035"/>
        <pc:sldMkLst>
          <pc:docMk/>
          <pc:sldMk cId="3141035843" sldId="332"/>
        </pc:sldMkLst>
        <pc:spChg chg="mod">
          <ac:chgData name="Tamai, Shinichi (SSS)" userId="ffac6285-393a-4992-aaff-6b8724c4dd48" providerId="ADAL" clId="{BE2D9DF7-1907-4619-9930-F8BD8EA933A1}" dt="2024-02-06T07:20:16.278" v="34" actId="20577"/>
          <ac:spMkLst>
            <pc:docMk/>
            <pc:sldMk cId="3141035843" sldId="332"/>
            <ac:spMk id="3" creationId="{00000000-0000-0000-0000-000000000000}"/>
          </ac:spMkLst>
        </pc:spChg>
        <pc:spChg chg="del">
          <ac:chgData name="Tamai, Shinichi (SSS)" userId="ffac6285-393a-4992-aaff-6b8724c4dd48" providerId="ADAL" clId="{BE2D9DF7-1907-4619-9930-F8BD8EA933A1}" dt="2024-02-06T07:18:54.785" v="0" actId="478"/>
          <ac:spMkLst>
            <pc:docMk/>
            <pc:sldMk cId="3141035843" sldId="332"/>
            <ac:spMk id="5" creationId="{2E5C62E0-7FA7-17AA-C9BC-0A09404017D5}"/>
          </ac:spMkLst>
        </pc:spChg>
        <pc:picChg chg="del">
          <ac:chgData name="Tamai, Shinichi (SSS)" userId="ffac6285-393a-4992-aaff-6b8724c4dd48" providerId="ADAL" clId="{BE2D9DF7-1907-4619-9930-F8BD8EA933A1}" dt="2024-02-06T08:19:23.794" v="92" actId="478"/>
          <ac:picMkLst>
            <pc:docMk/>
            <pc:sldMk cId="3141035843" sldId="332"/>
            <ac:picMk id="2" creationId="{BB5D2FE8-A144-06EF-3CB9-515EEE253982}"/>
          </ac:picMkLst>
        </pc:picChg>
        <pc:picChg chg="mod ord">
          <ac:chgData name="Tamai, Shinichi (SSS)" userId="ffac6285-393a-4992-aaff-6b8724c4dd48" providerId="ADAL" clId="{BE2D9DF7-1907-4619-9930-F8BD8EA933A1}" dt="2024-02-06T08:19:35.453" v="136" actId="1035"/>
          <ac:picMkLst>
            <pc:docMk/>
            <pc:sldMk cId="3141035843" sldId="332"/>
            <ac:picMk id="15" creationId="{792DAF1E-9938-202C-48DC-A6C3DA57DF8A}"/>
          </ac:picMkLst>
        </pc:picChg>
      </pc:sldChg>
    </pc:docChg>
  </pc:docChgLst>
  <pc:docChgLst>
    <pc:chgData name="Tamai, Shinichi (SSS)" userId="ffac6285-393a-4992-aaff-6b8724c4dd48" providerId="ADAL" clId="{8BE925A3-774A-4337-9C5B-93E42A036DFB}"/>
    <pc:docChg chg="undo redo custSel modSld">
      <pc:chgData name="Tamai, Shinichi (SSS)" userId="ffac6285-393a-4992-aaff-6b8724c4dd48" providerId="ADAL" clId="{8BE925A3-774A-4337-9C5B-93E42A036DFB}" dt="2024-04-16T09:54:52.082" v="125" actId="20577"/>
      <pc:docMkLst>
        <pc:docMk/>
      </pc:docMkLst>
      <pc:sldChg chg="modSp mod">
        <pc:chgData name="Tamai, Shinichi (SSS)" userId="ffac6285-393a-4992-aaff-6b8724c4dd48" providerId="ADAL" clId="{8BE925A3-774A-4337-9C5B-93E42A036DFB}" dt="2024-04-16T06:35:03.908" v="114" actId="20577"/>
        <pc:sldMkLst>
          <pc:docMk/>
          <pc:sldMk cId="4027608793" sldId="309"/>
        </pc:sldMkLst>
        <pc:spChg chg="mod">
          <ac:chgData name="Tamai, Shinichi (SSS)" userId="ffac6285-393a-4992-aaff-6b8724c4dd48" providerId="ADAL" clId="{8BE925A3-774A-4337-9C5B-93E42A036DFB}" dt="2024-04-16T06:35:03.908" v="114" actId="20577"/>
          <ac:spMkLst>
            <pc:docMk/>
            <pc:sldMk cId="4027608793" sldId="309"/>
            <ac:spMk id="16" creationId="{C03EFC56-E1D5-42DD-BD1D-9685204C759A}"/>
          </ac:spMkLst>
        </pc:spChg>
      </pc:sldChg>
      <pc:sldChg chg="addSp delSp modSp mod">
        <pc:chgData name="Tamai, Shinichi (SSS)" userId="ffac6285-393a-4992-aaff-6b8724c4dd48" providerId="ADAL" clId="{8BE925A3-774A-4337-9C5B-93E42A036DFB}" dt="2024-04-16T06:33:16.990" v="64" actId="167"/>
        <pc:sldMkLst>
          <pc:docMk/>
          <pc:sldMk cId="1179225470" sldId="321"/>
        </pc:sldMkLst>
        <pc:picChg chg="mod ord">
          <ac:chgData name="Tamai, Shinichi (SSS)" userId="ffac6285-393a-4992-aaff-6b8724c4dd48" providerId="ADAL" clId="{8BE925A3-774A-4337-9C5B-93E42A036DFB}" dt="2024-04-16T06:33:16.990" v="64" actId="167"/>
          <ac:picMkLst>
            <pc:docMk/>
            <pc:sldMk cId="1179225470" sldId="321"/>
            <ac:picMk id="2" creationId="{8E305582-D2F0-B5F7-4F8F-03794C8A875B}"/>
          </ac:picMkLst>
        </pc:picChg>
        <pc:picChg chg="add del">
          <ac:chgData name="Tamai, Shinichi (SSS)" userId="ffac6285-393a-4992-aaff-6b8724c4dd48" providerId="ADAL" clId="{8BE925A3-774A-4337-9C5B-93E42A036DFB}" dt="2024-04-16T06:33:06.538" v="58" actId="478"/>
          <ac:picMkLst>
            <pc:docMk/>
            <pc:sldMk cId="1179225470" sldId="321"/>
            <ac:picMk id="3" creationId="{511C2673-1B82-AE78-55C9-7C222C066C96}"/>
          </ac:picMkLst>
        </pc:picChg>
      </pc:sldChg>
      <pc:sldChg chg="modSp mod">
        <pc:chgData name="Tamai, Shinichi (SSS)" userId="ffac6285-393a-4992-aaff-6b8724c4dd48" providerId="ADAL" clId="{8BE925A3-774A-4337-9C5B-93E42A036DFB}" dt="2024-04-16T09:54:52.082" v="125" actId="20577"/>
        <pc:sldMkLst>
          <pc:docMk/>
          <pc:sldMk cId="3141035843" sldId="332"/>
        </pc:sldMkLst>
        <pc:spChg chg="mod">
          <ac:chgData name="Tamai, Shinichi (SSS)" userId="ffac6285-393a-4992-aaff-6b8724c4dd48" providerId="ADAL" clId="{8BE925A3-774A-4337-9C5B-93E42A036DFB}" dt="2024-04-16T09:54:52.082" v="125" actId="20577"/>
          <ac:spMkLst>
            <pc:docMk/>
            <pc:sldMk cId="3141035843" sldId="332"/>
            <ac:spMk id="3" creationId="{00000000-0000-0000-0000-000000000000}"/>
          </ac:spMkLst>
        </pc:spChg>
      </pc:sldChg>
    </pc:docChg>
  </pc:docChgLst>
  <pc:docChgLst>
    <pc:chgData name="Tamai, Shinichi (SSS)" userId="ffac6285-393a-4992-aaff-6b8724c4dd48" providerId="ADAL" clId="{84A99788-2B30-4FE8-8AA6-003BA0F7261E}"/>
    <pc:docChg chg="custSel modSld modMainMaster">
      <pc:chgData name="Tamai, Shinichi (SSS)" userId="ffac6285-393a-4992-aaff-6b8724c4dd48" providerId="ADAL" clId="{84A99788-2B30-4FE8-8AA6-003BA0F7261E}" dt="2024-04-03T03:58:20.757" v="172" actId="1038"/>
      <pc:docMkLst>
        <pc:docMk/>
      </pc:docMkLst>
      <pc:sldChg chg="delSp modSp mod">
        <pc:chgData name="Tamai, Shinichi (SSS)" userId="ffac6285-393a-4992-aaff-6b8724c4dd48" providerId="ADAL" clId="{84A99788-2B30-4FE8-8AA6-003BA0F7261E}" dt="2024-04-02T09:31:20.142" v="97" actId="1035"/>
        <pc:sldMkLst>
          <pc:docMk/>
          <pc:sldMk cId="2790565425" sldId="330"/>
        </pc:sldMkLst>
        <pc:picChg chg="mod">
          <ac:chgData name="Tamai, Shinichi (SSS)" userId="ffac6285-393a-4992-aaff-6b8724c4dd48" providerId="ADAL" clId="{84A99788-2B30-4FE8-8AA6-003BA0F7261E}" dt="2024-04-02T09:31:20.142" v="97" actId="1035"/>
          <ac:picMkLst>
            <pc:docMk/>
            <pc:sldMk cId="2790565425" sldId="330"/>
            <ac:picMk id="7" creationId="{AFE80DA2-FD59-E723-D435-7CC317F37F96}"/>
          </ac:picMkLst>
        </pc:picChg>
        <pc:picChg chg="del">
          <ac:chgData name="Tamai, Shinichi (SSS)" userId="ffac6285-393a-4992-aaff-6b8724c4dd48" providerId="ADAL" clId="{84A99788-2B30-4FE8-8AA6-003BA0F7261E}" dt="2024-04-02T09:31:14.840" v="76" actId="478"/>
          <ac:picMkLst>
            <pc:docMk/>
            <pc:sldMk cId="2790565425" sldId="330"/>
            <ac:picMk id="11" creationId="{7B848029-5400-A6DD-D139-E1B18BD392D6}"/>
          </ac:picMkLst>
        </pc:picChg>
      </pc:sldChg>
      <pc:sldChg chg="modSp mod">
        <pc:chgData name="Tamai, Shinichi (SSS)" userId="ffac6285-393a-4992-aaff-6b8724c4dd48" providerId="ADAL" clId="{84A99788-2B30-4FE8-8AA6-003BA0F7261E}" dt="2024-03-26T04:57:14.343" v="0" actId="167"/>
        <pc:sldMkLst>
          <pc:docMk/>
          <pc:sldMk cId="409391579" sldId="331"/>
        </pc:sldMkLst>
        <pc:picChg chg="ord">
          <ac:chgData name="Tamai, Shinichi (SSS)" userId="ffac6285-393a-4992-aaff-6b8724c4dd48" providerId="ADAL" clId="{84A99788-2B30-4FE8-8AA6-003BA0F7261E}" dt="2024-03-26T04:57:14.343" v="0" actId="167"/>
          <ac:picMkLst>
            <pc:docMk/>
            <pc:sldMk cId="409391579" sldId="331"/>
            <ac:picMk id="5" creationId="{8D76E36D-8CB8-3D6B-800F-E57A8A2C34AF}"/>
          </ac:picMkLst>
        </pc:picChg>
      </pc:sldChg>
      <pc:sldMasterChg chg="modSldLayout">
        <pc:chgData name="Tamai, Shinichi (SSS)" userId="ffac6285-393a-4992-aaff-6b8724c4dd48" providerId="ADAL" clId="{84A99788-2B30-4FE8-8AA6-003BA0F7261E}" dt="2024-04-03T03:58:20.757" v="172" actId="1038"/>
        <pc:sldMasterMkLst>
          <pc:docMk/>
          <pc:sldMasterMk cId="2166128254" sldId="2147483648"/>
        </pc:sldMasterMkLst>
        <pc:sldLayoutChg chg="modSp mod">
          <pc:chgData name="Tamai, Shinichi (SSS)" userId="ffac6285-393a-4992-aaff-6b8724c4dd48" providerId="ADAL" clId="{84A99788-2B30-4FE8-8AA6-003BA0F7261E}" dt="2024-04-03T03:58:20.757" v="172" actId="1038"/>
          <pc:sldLayoutMkLst>
            <pc:docMk/>
            <pc:sldMasterMk cId="2166128254" sldId="2147483648"/>
            <pc:sldLayoutMk cId="1698724565" sldId="2147483660"/>
          </pc:sldLayoutMkLst>
          <pc:spChg chg="mod">
            <ac:chgData name="Tamai, Shinichi (SSS)" userId="ffac6285-393a-4992-aaff-6b8724c4dd48" providerId="ADAL" clId="{84A99788-2B30-4FE8-8AA6-003BA0F7261E}" dt="2024-04-03T03:58:20.757" v="172" actId="1038"/>
            <ac:spMkLst>
              <pc:docMk/>
              <pc:sldMasterMk cId="2166128254" sldId="2147483648"/>
              <pc:sldLayoutMk cId="1698724565" sldId="2147483660"/>
              <ac:spMk id="10" creationId="{00000000-0000-0000-0000-000000000000}"/>
            </ac:spMkLst>
          </pc:spChg>
        </pc:sldLayoutChg>
      </pc:sldMaster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3785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95932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938325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239752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直線コネクタ 8"/>
          <p:cNvCxnSpPr/>
          <p:nvPr userDrawn="1"/>
        </p:nvCxnSpPr>
        <p:spPr>
          <a:xfrm>
            <a:off x="0" y="530402"/>
            <a:ext cx="12192000" cy="0"/>
          </a:xfrm>
          <a:prstGeom prst="line">
            <a:avLst/>
          </a:prstGeom>
          <a:ln>
            <a:solidFill>
              <a:schemeClr val="bg1"/>
            </a:solidFill>
          </a:ln>
          <a:effectLst>
            <a:outerShdw blurRad="50800" dist="254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テキスト ボックス 9"/>
          <p:cNvSpPr txBox="1"/>
          <p:nvPr userDrawn="1"/>
        </p:nvSpPr>
        <p:spPr>
          <a:xfrm>
            <a:off x="6570019" y="130292"/>
            <a:ext cx="5625386" cy="400110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>
                <a:rot lat="0" lon="0" rev="0"/>
              </a:camera>
              <a:lightRig rig="glow" dir="t">
                <a:rot lat="0" lon="0" rev="3600000"/>
              </a:lightRig>
            </a:scene3d>
            <a:sp3d prstMaterial="softEdge">
              <a:bevelT w="29210" h="16510"/>
              <a:contourClr>
                <a:schemeClr val="accent4">
                  <a:alpha val="95000"/>
                </a:schemeClr>
              </a:contourClr>
            </a:sp3d>
          </a:bodyPr>
          <a:lstStyle/>
          <a:p>
            <a:r>
              <a:rPr kumimoji="1" lang="en-US" altLang="ja-JP" sz="2000" b="1" cap="none" spc="0" dirty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  <a:latin typeface="Segoe UI" panose="020B0502040204020203" pitchFamily="34" charset="0"/>
                <a:ea typeface="Meiryo UI" panose="020B0604030504040204" pitchFamily="50" charset="-128"/>
                <a:cs typeface="Segoe UI" panose="020B0502040204020203" pitchFamily="34" charset="0"/>
              </a:rPr>
              <a:t>Multi-resource Differential</a:t>
            </a:r>
            <a:r>
              <a:rPr kumimoji="1" lang="ja-JP" altLang="en-US" sz="2000" b="1" cap="none" spc="0" dirty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  <a:latin typeface="Segoe UI" panose="020B0502040204020203" pitchFamily="34" charset="0"/>
                <a:ea typeface="Meiryo UI" panose="020B0604030504040204" pitchFamily="50" charset="-128"/>
                <a:cs typeface="Segoe UI" panose="020B0502040204020203" pitchFamily="34" charset="0"/>
              </a:rPr>
              <a:t> </a:t>
            </a:r>
            <a:r>
              <a:rPr kumimoji="1" lang="en-US" altLang="ja-JP" sz="2000" b="1" cap="none" spc="0" dirty="0">
                <a:ln>
                  <a:prstDash val="solid"/>
                </a:ln>
                <a:gradFill rotWithShape="1">
                  <a:gsLst>
                    <a:gs pos="0">
                      <a:schemeClr val="accent4">
                        <a:tint val="70000"/>
                        <a:satMod val="200000"/>
                      </a:schemeClr>
                    </a:gs>
                    <a:gs pos="40000">
                      <a:schemeClr val="accent4">
                        <a:tint val="90000"/>
                        <a:satMod val="130000"/>
                      </a:schemeClr>
                    </a:gs>
                    <a:gs pos="50000">
                      <a:schemeClr val="accent4">
                        <a:tint val="90000"/>
                        <a:satMod val="130000"/>
                      </a:schemeClr>
                    </a:gs>
                    <a:gs pos="68000">
                      <a:schemeClr val="accent4">
                        <a:tint val="90000"/>
                        <a:satMod val="130000"/>
                      </a:schemeClr>
                    </a:gs>
                    <a:gs pos="100000">
                      <a:schemeClr val="accent4">
                        <a:tint val="70000"/>
                        <a:satMod val="200000"/>
                      </a:schemeClr>
                    </a:gs>
                  </a:gsLst>
                  <a:lin ang="5400000"/>
                </a:gradFill>
                <a:effectLst>
                  <a:outerShdw blurRad="88000" dist="50800" dir="5040000" algn="tl">
                    <a:schemeClr val="accent4">
                      <a:tint val="80000"/>
                      <a:satMod val="250000"/>
                      <a:alpha val="45000"/>
                    </a:schemeClr>
                  </a:outerShdw>
                </a:effectLst>
                <a:latin typeface="Segoe UI" panose="020B0502040204020203" pitchFamily="34" charset="0"/>
                <a:ea typeface="Meiryo UI" panose="020B0604030504040204" pitchFamily="50" charset="-128"/>
                <a:cs typeface="Segoe UI" panose="020B0502040204020203" pitchFamily="34" charset="0"/>
              </a:rPr>
              <a:t>Assessment Sheet</a:t>
            </a:r>
            <a:endParaRPr kumimoji="1" lang="ja-JP" altLang="en-US" sz="2000" b="1" cap="none" spc="0" dirty="0">
              <a:ln>
                <a:prstDash val="solid"/>
              </a:ln>
              <a:gradFill rotWithShape="1">
                <a:gsLst>
                  <a:gs pos="0">
                    <a:schemeClr val="accent4">
                      <a:tint val="70000"/>
                      <a:satMod val="200000"/>
                    </a:schemeClr>
                  </a:gs>
                  <a:gs pos="40000">
                    <a:schemeClr val="accent4">
                      <a:tint val="90000"/>
                      <a:satMod val="130000"/>
                    </a:schemeClr>
                  </a:gs>
                  <a:gs pos="50000">
                    <a:schemeClr val="accent4">
                      <a:tint val="90000"/>
                      <a:satMod val="130000"/>
                    </a:schemeClr>
                  </a:gs>
                  <a:gs pos="68000">
                    <a:schemeClr val="accent4">
                      <a:tint val="90000"/>
                      <a:satMod val="130000"/>
                    </a:schemeClr>
                  </a:gs>
                  <a:gs pos="100000">
                    <a:schemeClr val="accent4">
                      <a:tint val="70000"/>
                      <a:satMod val="200000"/>
                    </a:schemeClr>
                  </a:gs>
                </a:gsLst>
                <a:lin ang="5400000"/>
              </a:gradFill>
              <a:effectLst>
                <a:outerShdw blurRad="88000" dist="50800" dir="5040000" algn="tl">
                  <a:schemeClr val="accent4">
                    <a:tint val="80000"/>
                    <a:satMod val="250000"/>
                    <a:alpha val="45000"/>
                  </a:schemeClr>
                </a:outerShdw>
              </a:effectLst>
              <a:latin typeface="Segoe UI" panose="020B0502040204020203" pitchFamily="34" charset="0"/>
              <a:ea typeface="Meiryo UI" panose="020B0604030504040204" pitchFamily="50" charset="-128"/>
              <a:cs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987245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98647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97286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21153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5379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29834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91674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5379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782844-10E4-428D-903B-583696BBE931}" type="datetimeFigureOut">
              <a:rPr kumimoji="1" lang="ja-JP" altLang="en-US" smtClean="0"/>
              <a:t>2024/4/16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A21D31-2D69-4CD0-A6A4-1026969E69A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61282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emf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027755" y="1122363"/>
            <a:ext cx="9640245" cy="2387600"/>
          </a:xfrm>
        </p:spPr>
        <p:txBody>
          <a:bodyPr/>
          <a:lstStyle/>
          <a:p>
            <a:r>
              <a:rPr kumimoji="1" lang="ja-JP" altLang="en-US" b="1" dirty="0">
                <a:latin typeface="+mn-lt"/>
                <a:ea typeface="Meiryo UI" panose="020B0604030504040204" pitchFamily="50" charset="-128"/>
              </a:rPr>
              <a:t>マルチリソース差分評価シート</a:t>
            </a:r>
            <a:r>
              <a:rPr kumimoji="1" lang="ja-JP" altLang="en-US" b="1" dirty="0">
                <a:latin typeface="+mn-ea"/>
                <a:ea typeface="+mn-ea"/>
              </a:rPr>
              <a:t>　チュートリアル</a:t>
            </a:r>
          </a:p>
        </p:txBody>
      </p:sp>
    </p:spTree>
    <p:extLst>
      <p:ext uri="{BB962C8B-B14F-4D97-AF65-F5344CB8AC3E}">
        <p14:creationId xmlns:p14="http://schemas.microsoft.com/office/powerpoint/2010/main" val="35219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71930" y="123929"/>
            <a:ext cx="552578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>
              <a:defRPr sz="2000" b="1">
                <a:latin typeface="Segoe UI" panose="020B0502040204020203" pitchFamily="34" charset="0"/>
                <a:cs typeface="Segoe UI" panose="020B0502040204020203" pitchFamily="34" charset="0"/>
              </a:defRPr>
            </a:lvl1pPr>
          </a:lstStyle>
          <a:p>
            <a:r>
              <a:rPr kumimoji="1" lang="ja-JP" altLang="en-US" b="1" dirty="0">
                <a:latin typeface="+mn-lt"/>
                <a:ea typeface="Meiryo UI" panose="020B0604030504040204" pitchFamily="50" charset="-128"/>
              </a:rPr>
              <a:t>マルチリソース差分評価シート</a:t>
            </a:r>
            <a:r>
              <a:rPr lang="ja-JP" altLang="en-US" dirty="0"/>
              <a:t>の目的</a:t>
            </a: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88259" y="946912"/>
            <a:ext cx="11725835" cy="55707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b="1" dirty="0">
                <a:latin typeface="Segoe UI" panose="020B0502040204020203" pitchFamily="34" charset="0"/>
                <a:cs typeface="Segoe UI" panose="020B0502040204020203" pitchFamily="34" charset="0"/>
              </a:rPr>
              <a:t>■</a:t>
            </a:r>
            <a:r>
              <a:rPr lang="ja-JP" altLang="ja-JP" sz="2400" b="1" dirty="0">
                <a:latin typeface="Segoe UI" panose="020B0502040204020203" pitchFamily="34" charset="0"/>
                <a:cs typeface="Segoe UI" panose="020B0502040204020203" pitchFamily="34" charset="0"/>
              </a:rPr>
              <a:t>概要</a:t>
            </a:r>
          </a:p>
          <a:p>
            <a:pPr lvl="1"/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マルチリソース差分評価シート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は、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マルチリソース適用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に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おける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評価レベル、試験を記載するツール</a:t>
            </a:r>
            <a:endParaRPr lang="en-US" altLang="ja-JP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である。</a:t>
            </a: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・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半導体メーカ、</a:t>
            </a:r>
            <a:r>
              <a:rPr lang="en-US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ECU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メーカ、自動車メーカ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のコミュニケーションツールとして用いる。</a:t>
            </a: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・このドキュメントは国際基準に準拠する。</a:t>
            </a:r>
            <a:r>
              <a:rPr lang="en-US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(IATF16949, AEC Q10x, IEC 60810,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ZVEI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等</a:t>
            </a:r>
            <a:r>
              <a:rPr lang="en-US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)</a:t>
            </a:r>
          </a:p>
          <a:p>
            <a:pPr lvl="1"/>
            <a:endParaRPr lang="ja-JP" altLang="ja-JP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評価項目マトリクスは</a:t>
            </a:r>
            <a:r>
              <a:rPr lang="en-US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ZVEI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altLang="ja-JP" b="1" dirty="0" err="1">
                <a:latin typeface="Segoe UI" panose="020B0502040204020203" pitchFamily="34" charset="0"/>
                <a:cs typeface="Segoe UI" panose="020B0502040204020203" pitchFamily="34" charset="0"/>
              </a:rPr>
              <a:t>DeQuMa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をベースに、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差分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内容の観点と評価項目を明確にする。</a:t>
            </a: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以下の内容を元に、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差分確認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の承認に必要となる試験の範囲、試験対象品種を明確にする。</a:t>
            </a: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・</a:t>
            </a:r>
            <a:r>
              <a:rPr lang="en-US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4M1E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差分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点を追加し、これらの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差分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点と評価項目を関連付け</a:t>
            </a: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・「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マルチリソース適用に伴う設計上の差分確認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」リストを追加し、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差分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による電装品、システムへの</a:t>
            </a:r>
            <a:endParaRPr lang="en-US" altLang="ja-JP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pPr lvl="1"/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　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影響を明確化</a:t>
            </a: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・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マルチリソース適用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後の製造条件における評価実績または生産実績と、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差分確認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に必要な評価項目を</a:t>
            </a:r>
            <a:endParaRPr lang="en-US" altLang="ja-JP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pPr lvl="1"/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　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関連付け</a:t>
            </a: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・組合せ要素、実績、故障メカニズム、代表品種を含め、評価項目を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関連付け</a:t>
            </a:r>
            <a:endParaRPr kumimoji="1" lang="en-US" altLang="ja-JP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endParaRPr lang="en-US" altLang="ja-JP" sz="2000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ja-JP" altLang="en-US" sz="2400" b="1" dirty="0">
                <a:latin typeface="Segoe UI" panose="020B0502040204020203" pitchFamily="34" charset="0"/>
                <a:cs typeface="Segoe UI" panose="020B0502040204020203" pitchFamily="34" charset="0"/>
              </a:rPr>
              <a:t>■目的</a:t>
            </a:r>
            <a:endParaRPr lang="ja-JP" altLang="ja-JP" sz="2400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・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マルチリソース適用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において懸念される故障リスクを明確化し、評価内容を適正化</a:t>
            </a: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・共通フォーマットを使用し、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マルチリソース適用時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の工数低減によるスループット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向上</a:t>
            </a:r>
            <a:endParaRPr lang="ja-JP" altLang="ja-JP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pPr lvl="1"/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・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マルチリソース適用</a:t>
            </a:r>
            <a:r>
              <a:rPr lang="ja-JP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に関する評価工数の低減</a:t>
            </a:r>
            <a:endParaRPr lang="en-US" altLang="ja-JP" b="1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A184112-30E4-4BE5-856D-08202C61A563}"/>
              </a:ext>
            </a:extLst>
          </p:cNvPr>
          <p:cNvSpPr txBox="1"/>
          <p:nvPr/>
        </p:nvSpPr>
        <p:spPr>
          <a:xfrm>
            <a:off x="11140554" y="560889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関係者外秘</a:t>
            </a:r>
            <a:endPara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156213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図 5">
            <a:extLst>
              <a:ext uri="{FF2B5EF4-FFF2-40B4-BE49-F238E27FC236}">
                <a16:creationId xmlns:a16="http://schemas.microsoft.com/office/drawing/2014/main" id="{C8F8AD5C-F198-8C2B-6CCB-DBCA8397D84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8110" y="831780"/>
            <a:ext cx="5834328" cy="1734004"/>
          </a:xfrm>
          <a:prstGeom prst="rect">
            <a:avLst/>
          </a:prstGeom>
        </p:spPr>
      </p:pic>
      <p:pic>
        <p:nvPicPr>
          <p:cNvPr id="4" name="図 3">
            <a:extLst>
              <a:ext uri="{FF2B5EF4-FFF2-40B4-BE49-F238E27FC236}">
                <a16:creationId xmlns:a16="http://schemas.microsoft.com/office/drawing/2014/main" id="{7842D670-DAC9-542B-3E8E-BB923E17ED3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73812" y="3979375"/>
            <a:ext cx="5663842" cy="2489986"/>
          </a:xfrm>
          <a:prstGeom prst="rect">
            <a:avLst/>
          </a:prstGeom>
        </p:spPr>
      </p:pic>
      <p:sp>
        <p:nvSpPr>
          <p:cNvPr id="2" name="テキスト ボックス 1"/>
          <p:cNvSpPr txBox="1"/>
          <p:nvPr/>
        </p:nvSpPr>
        <p:spPr>
          <a:xfrm>
            <a:off x="71931" y="123929"/>
            <a:ext cx="407865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>
              <a:defRPr sz="2000" b="1">
                <a:latin typeface="Segoe UI" panose="020B0502040204020203" pitchFamily="34" charset="0"/>
                <a:cs typeface="Segoe UI" panose="020B0502040204020203" pitchFamily="34" charset="0"/>
              </a:defRPr>
            </a:lvl1pPr>
          </a:lstStyle>
          <a:p>
            <a:r>
              <a:rPr kumimoji="1" lang="ja-JP" altLang="en-US" b="1" dirty="0">
                <a:latin typeface="+mn-lt"/>
                <a:ea typeface="Meiryo UI" panose="020B0604030504040204" pitchFamily="50" charset="-128"/>
              </a:rPr>
              <a:t>マルチリソース差分評価シート</a:t>
            </a:r>
            <a:r>
              <a:rPr lang="ja-JP" altLang="en-US" dirty="0"/>
              <a:t>の構成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A184112-30E4-4BE5-856D-08202C61A563}"/>
              </a:ext>
            </a:extLst>
          </p:cNvPr>
          <p:cNvSpPr txBox="1"/>
          <p:nvPr/>
        </p:nvSpPr>
        <p:spPr>
          <a:xfrm>
            <a:off x="11140554" y="560889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関係者外秘</a:t>
            </a:r>
            <a:endPara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6178931" y="941660"/>
            <a:ext cx="5915730" cy="55399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b="1" dirty="0">
                <a:latin typeface="Segoe UI" panose="020B0502040204020203" pitchFamily="34" charset="0"/>
                <a:cs typeface="Segoe UI" panose="020B0502040204020203" pitchFamily="34" charset="0"/>
              </a:rPr>
              <a:t>■シートの構成</a:t>
            </a:r>
            <a:endParaRPr lang="en-US" altLang="ja-JP" sz="2400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ja-JP" altLang="ja-JP" b="1" dirty="0"/>
              <a:t>「</a:t>
            </a:r>
            <a:r>
              <a:rPr lang="en-US" altLang="ja-JP" b="1" dirty="0"/>
              <a:t>1.</a:t>
            </a:r>
            <a:r>
              <a:rPr lang="ja-JP" altLang="en-US" b="1" dirty="0"/>
              <a:t>マルチリソース適用に伴う製造上の差分確認</a:t>
            </a:r>
            <a:r>
              <a:rPr lang="ja-JP" altLang="ja-JP" b="1" dirty="0"/>
              <a:t>」</a:t>
            </a:r>
            <a:endParaRPr lang="en-US" altLang="ja-JP" b="1" dirty="0"/>
          </a:p>
          <a:p>
            <a:r>
              <a:rPr lang="en-US" altLang="ja-JP" b="1" dirty="0"/>
              <a:t>   </a:t>
            </a:r>
            <a:r>
              <a:rPr lang="ja-JP" altLang="ja-JP" b="1" dirty="0"/>
              <a:t>では</a:t>
            </a:r>
            <a:r>
              <a:rPr lang="ja-JP" altLang="en-US" b="1" dirty="0"/>
              <a:t>製造上の差分を</a:t>
            </a:r>
            <a:r>
              <a:rPr lang="en-US" altLang="ja-JP" b="1" dirty="0"/>
              <a:t>4M1E</a:t>
            </a:r>
            <a:r>
              <a:rPr lang="ja-JP" altLang="ja-JP" b="1" dirty="0"/>
              <a:t>観点</a:t>
            </a:r>
            <a:r>
              <a:rPr lang="ja-JP" altLang="en-US" b="1" dirty="0"/>
              <a:t>の技術要素で抽出し、</a:t>
            </a:r>
            <a:endParaRPr lang="en-US" altLang="ja-JP" b="1" dirty="0"/>
          </a:p>
          <a:p>
            <a:r>
              <a:rPr lang="ja-JP" altLang="en-US" b="1" dirty="0"/>
              <a:t>   工程能力を確認する。</a:t>
            </a:r>
            <a:endParaRPr lang="en-US" altLang="ja-JP" b="1" dirty="0"/>
          </a:p>
          <a:p>
            <a:endParaRPr lang="en-US" altLang="ja-JP" b="1" dirty="0"/>
          </a:p>
          <a:p>
            <a:r>
              <a:rPr lang="ja-JP" altLang="ja-JP" b="1" dirty="0"/>
              <a:t>「</a:t>
            </a:r>
            <a:r>
              <a:rPr lang="en-US" altLang="ja-JP" b="1" dirty="0"/>
              <a:t>2a.</a:t>
            </a:r>
            <a:r>
              <a:rPr lang="ja-JP" altLang="en-US" b="1" dirty="0"/>
              <a:t>マルチリソース適用に伴う設計上の差分確認</a:t>
            </a:r>
            <a:r>
              <a:rPr lang="ja-JP" altLang="ja-JP" b="1" dirty="0"/>
              <a:t>」</a:t>
            </a:r>
            <a:endParaRPr lang="en-US" altLang="ja-JP" b="1" dirty="0"/>
          </a:p>
          <a:p>
            <a:r>
              <a:rPr lang="en-US" altLang="ja-JP" b="1" dirty="0"/>
              <a:t>   </a:t>
            </a:r>
            <a:r>
              <a:rPr lang="ja-JP" altLang="ja-JP" b="1" dirty="0"/>
              <a:t>では</a:t>
            </a:r>
            <a:r>
              <a:rPr lang="ja-JP" altLang="en-US" b="1" dirty="0"/>
              <a:t>設計</a:t>
            </a:r>
            <a:r>
              <a:rPr lang="ja-JP" altLang="ja-JP" b="1" dirty="0"/>
              <a:t>仕様観点で</a:t>
            </a:r>
            <a:r>
              <a:rPr lang="ja-JP" altLang="en-US" b="1" dirty="0"/>
              <a:t>の差分</a:t>
            </a:r>
            <a:r>
              <a:rPr lang="ja-JP" altLang="ja-JP" b="1" dirty="0"/>
              <a:t>影響を明確にし、</a:t>
            </a:r>
            <a:endParaRPr lang="en-US" altLang="ja-JP" b="1" dirty="0"/>
          </a:p>
          <a:p>
            <a:r>
              <a:rPr lang="ja-JP" altLang="en-US" b="1" dirty="0"/>
              <a:t>   電気的等価性を確認する。</a:t>
            </a:r>
            <a:endParaRPr lang="en-US" altLang="ja-JP" b="1" dirty="0"/>
          </a:p>
          <a:p>
            <a:endParaRPr lang="en-US" altLang="ja-JP" b="1" dirty="0"/>
          </a:p>
          <a:p>
            <a:r>
              <a:rPr lang="ja-JP" altLang="ja-JP" b="1" dirty="0"/>
              <a:t>その結果をもって</a:t>
            </a:r>
            <a:endParaRPr lang="en-US" altLang="ja-JP" b="1" dirty="0"/>
          </a:p>
          <a:p>
            <a:r>
              <a:rPr lang="ja-JP" altLang="ja-JP" b="1" dirty="0"/>
              <a:t>「</a:t>
            </a:r>
            <a:r>
              <a:rPr lang="en-US" altLang="ja-JP" b="1" dirty="0"/>
              <a:t>2b.</a:t>
            </a:r>
            <a:r>
              <a:rPr lang="ja-JP" altLang="en-US" b="1" dirty="0"/>
              <a:t>組み合わせ影響確認とデバイス評価内容の選定</a:t>
            </a:r>
            <a:r>
              <a:rPr lang="ja-JP" altLang="ja-JP" b="1" dirty="0"/>
              <a:t>」</a:t>
            </a:r>
            <a:endParaRPr lang="en-US" altLang="ja-JP" b="1" dirty="0"/>
          </a:p>
          <a:p>
            <a:r>
              <a:rPr lang="en-US" altLang="ja-JP" b="1" dirty="0"/>
              <a:t>  </a:t>
            </a:r>
            <a:r>
              <a:rPr lang="ja-JP" altLang="ja-JP" b="1" dirty="0" err="1"/>
              <a:t>にて</a:t>
            </a:r>
            <a:r>
              <a:rPr lang="ja-JP" altLang="ja-JP" b="1" dirty="0"/>
              <a:t>試験項目</a:t>
            </a:r>
            <a:r>
              <a:rPr lang="ja-JP" altLang="en-US" b="1" dirty="0"/>
              <a:t>の抽出と代表品の選定理由を明確にし、</a:t>
            </a:r>
            <a:endParaRPr lang="en-US" altLang="ja-JP" b="1" dirty="0"/>
          </a:p>
          <a:p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  抽出された必要となる試験</a:t>
            </a:r>
            <a:r>
              <a:rPr lang="ja-JP" altLang="en-US" b="1" dirty="0"/>
              <a:t>結果を確認する。</a:t>
            </a:r>
            <a:endParaRPr lang="en-US" altLang="ja-JP" b="1" dirty="0"/>
          </a:p>
          <a:p>
            <a:endParaRPr lang="en-US" altLang="ja-JP" b="1" dirty="0"/>
          </a:p>
          <a:p>
            <a:r>
              <a:rPr lang="ja-JP" altLang="en-US" sz="2400" b="1" dirty="0">
                <a:latin typeface="Segoe UI" panose="020B0502040204020203" pitchFamily="34" charset="0"/>
                <a:cs typeface="Segoe UI" panose="020B0502040204020203" pitchFamily="34" charset="0"/>
              </a:rPr>
              <a:t>■評価についての考え方　　　　　　　　　　　　　　　　　</a:t>
            </a:r>
            <a:endParaRPr lang="en-US" altLang="ja-JP" sz="2400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en-US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の工程能力、</a:t>
            </a:r>
            <a:r>
              <a:rPr lang="en-US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2a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の電気的特性の等価性、</a:t>
            </a:r>
            <a:endParaRPr lang="en-US" altLang="ja-JP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en-US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2b</a:t>
            </a:r>
            <a:r>
              <a:rPr lang="ja-JP" altLang="en-US" b="1" dirty="0" err="1">
                <a:latin typeface="Segoe UI" panose="020B0502040204020203" pitchFamily="34" charset="0"/>
                <a:cs typeface="Segoe UI" panose="020B0502040204020203" pitchFamily="34" charset="0"/>
              </a:rPr>
              <a:t>で抽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出された必要となる試験の評価結果が</a:t>
            </a:r>
            <a:endParaRPr lang="en-US" altLang="ja-JP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en-US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OK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となった場合にのみ、</a:t>
            </a:r>
            <a:endParaRPr lang="en-US" altLang="ja-JP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マルチリソース適用に対する差分評価</a:t>
            </a:r>
            <a:r>
              <a:rPr lang="en-US" altLang="ja-JP" b="1" dirty="0">
                <a:latin typeface="Segoe UI" panose="020B0502040204020203" pitchFamily="34" charset="0"/>
                <a:cs typeface="Segoe UI" panose="020B0502040204020203" pitchFamily="34" charset="0"/>
              </a:rPr>
              <a:t>OK</a:t>
            </a:r>
            <a:r>
              <a:rPr lang="ja-JP" altLang="en-US" b="1" dirty="0">
                <a:latin typeface="Segoe UI" panose="020B0502040204020203" pitchFamily="34" charset="0"/>
                <a:cs typeface="Segoe UI" panose="020B0502040204020203" pitchFamily="34" charset="0"/>
              </a:rPr>
              <a:t>とする。</a:t>
            </a:r>
            <a:endParaRPr lang="en-US" altLang="ja-JP" sz="1400" b="1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78947" y="789444"/>
            <a:ext cx="5887751" cy="1827745"/>
          </a:xfrm>
          <a:prstGeom prst="rect">
            <a:avLst/>
          </a:prstGeom>
          <a:noFill/>
          <a:ln w="57150">
            <a:solidFill>
              <a:srgbClr val="FF66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正方形/長方形 13"/>
          <p:cNvSpPr/>
          <p:nvPr/>
        </p:nvSpPr>
        <p:spPr>
          <a:xfrm>
            <a:off x="78947" y="2717698"/>
            <a:ext cx="3901224" cy="1164409"/>
          </a:xfrm>
          <a:prstGeom prst="rect">
            <a:avLst/>
          </a:prstGeom>
          <a:noFill/>
          <a:ln w="57150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フリーフォーム 17"/>
          <p:cNvSpPr/>
          <p:nvPr/>
        </p:nvSpPr>
        <p:spPr>
          <a:xfrm>
            <a:off x="108272" y="3982616"/>
            <a:ext cx="5783580" cy="2468880"/>
          </a:xfrm>
          <a:custGeom>
            <a:avLst/>
            <a:gdLst>
              <a:gd name="connsiteX0" fmla="*/ 7620 w 5783580"/>
              <a:gd name="connsiteY0" fmla="*/ 426720 h 2468880"/>
              <a:gd name="connsiteX1" fmla="*/ 7620 w 5783580"/>
              <a:gd name="connsiteY1" fmla="*/ 2468880 h 2468880"/>
              <a:gd name="connsiteX2" fmla="*/ 5783580 w 5783580"/>
              <a:gd name="connsiteY2" fmla="*/ 2468880 h 2468880"/>
              <a:gd name="connsiteX3" fmla="*/ 5783580 w 5783580"/>
              <a:gd name="connsiteY3" fmla="*/ 0 h 2468880"/>
              <a:gd name="connsiteX4" fmla="*/ 3314700 w 5783580"/>
              <a:gd name="connsiteY4" fmla="*/ 0 h 2468880"/>
              <a:gd name="connsiteX5" fmla="*/ 3314700 w 5783580"/>
              <a:gd name="connsiteY5" fmla="*/ 434340 h 2468880"/>
              <a:gd name="connsiteX6" fmla="*/ 0 w 5783580"/>
              <a:gd name="connsiteY6" fmla="*/ 434340 h 2468880"/>
              <a:gd name="connsiteX0" fmla="*/ 7620 w 5783580"/>
              <a:gd name="connsiteY0" fmla="*/ 426720 h 2468880"/>
              <a:gd name="connsiteX1" fmla="*/ 7620 w 5783580"/>
              <a:gd name="connsiteY1" fmla="*/ 2468880 h 2468880"/>
              <a:gd name="connsiteX2" fmla="*/ 5783580 w 5783580"/>
              <a:gd name="connsiteY2" fmla="*/ 2468880 h 2468880"/>
              <a:gd name="connsiteX3" fmla="*/ 5783580 w 5783580"/>
              <a:gd name="connsiteY3" fmla="*/ 0 h 2468880"/>
              <a:gd name="connsiteX4" fmla="*/ 2495715 w 5783580"/>
              <a:gd name="connsiteY4" fmla="*/ 0 h 2468880"/>
              <a:gd name="connsiteX5" fmla="*/ 3314700 w 5783580"/>
              <a:gd name="connsiteY5" fmla="*/ 434340 h 2468880"/>
              <a:gd name="connsiteX6" fmla="*/ 0 w 5783580"/>
              <a:gd name="connsiteY6" fmla="*/ 434340 h 2468880"/>
              <a:gd name="connsiteX0" fmla="*/ 7620 w 5783580"/>
              <a:gd name="connsiteY0" fmla="*/ 426720 h 2468880"/>
              <a:gd name="connsiteX1" fmla="*/ 7620 w 5783580"/>
              <a:gd name="connsiteY1" fmla="*/ 2468880 h 2468880"/>
              <a:gd name="connsiteX2" fmla="*/ 5783580 w 5783580"/>
              <a:gd name="connsiteY2" fmla="*/ 2468880 h 2468880"/>
              <a:gd name="connsiteX3" fmla="*/ 5783580 w 5783580"/>
              <a:gd name="connsiteY3" fmla="*/ 0 h 2468880"/>
              <a:gd name="connsiteX4" fmla="*/ 2495715 w 5783580"/>
              <a:gd name="connsiteY4" fmla="*/ 0 h 2468880"/>
              <a:gd name="connsiteX5" fmla="*/ 2503667 w 5783580"/>
              <a:gd name="connsiteY5" fmla="*/ 442291 h 2468880"/>
              <a:gd name="connsiteX6" fmla="*/ 0 w 5783580"/>
              <a:gd name="connsiteY6" fmla="*/ 434340 h 2468880"/>
              <a:gd name="connsiteX0" fmla="*/ 7620 w 5783580"/>
              <a:gd name="connsiteY0" fmla="*/ 426720 h 2468880"/>
              <a:gd name="connsiteX1" fmla="*/ 7620 w 5783580"/>
              <a:gd name="connsiteY1" fmla="*/ 2468880 h 2468880"/>
              <a:gd name="connsiteX2" fmla="*/ 5783580 w 5783580"/>
              <a:gd name="connsiteY2" fmla="*/ 2468880 h 2468880"/>
              <a:gd name="connsiteX3" fmla="*/ 5783580 w 5783580"/>
              <a:gd name="connsiteY3" fmla="*/ 0 h 2468880"/>
              <a:gd name="connsiteX4" fmla="*/ 2893280 w 5783580"/>
              <a:gd name="connsiteY4" fmla="*/ 15903 h 2468880"/>
              <a:gd name="connsiteX5" fmla="*/ 2503667 w 5783580"/>
              <a:gd name="connsiteY5" fmla="*/ 442291 h 2468880"/>
              <a:gd name="connsiteX6" fmla="*/ 0 w 5783580"/>
              <a:gd name="connsiteY6" fmla="*/ 434340 h 2468880"/>
              <a:gd name="connsiteX0" fmla="*/ 7620 w 5783580"/>
              <a:gd name="connsiteY0" fmla="*/ 426720 h 2468880"/>
              <a:gd name="connsiteX1" fmla="*/ 7620 w 5783580"/>
              <a:gd name="connsiteY1" fmla="*/ 2468880 h 2468880"/>
              <a:gd name="connsiteX2" fmla="*/ 5783580 w 5783580"/>
              <a:gd name="connsiteY2" fmla="*/ 2468880 h 2468880"/>
              <a:gd name="connsiteX3" fmla="*/ 5783580 w 5783580"/>
              <a:gd name="connsiteY3" fmla="*/ 0 h 2468880"/>
              <a:gd name="connsiteX4" fmla="*/ 2893280 w 5783580"/>
              <a:gd name="connsiteY4" fmla="*/ 15903 h 2468880"/>
              <a:gd name="connsiteX5" fmla="*/ 2909184 w 5783580"/>
              <a:gd name="connsiteY5" fmla="*/ 442291 h 2468880"/>
              <a:gd name="connsiteX6" fmla="*/ 0 w 5783580"/>
              <a:gd name="connsiteY6" fmla="*/ 434340 h 2468880"/>
              <a:gd name="connsiteX0" fmla="*/ 7620 w 5783580"/>
              <a:gd name="connsiteY0" fmla="*/ 426720 h 2468880"/>
              <a:gd name="connsiteX1" fmla="*/ 7620 w 5783580"/>
              <a:gd name="connsiteY1" fmla="*/ 2468880 h 2468880"/>
              <a:gd name="connsiteX2" fmla="*/ 5783580 w 5783580"/>
              <a:gd name="connsiteY2" fmla="*/ 2468880 h 2468880"/>
              <a:gd name="connsiteX3" fmla="*/ 5783580 w 5783580"/>
              <a:gd name="connsiteY3" fmla="*/ 0 h 2468880"/>
              <a:gd name="connsiteX4" fmla="*/ 2893280 w 5783580"/>
              <a:gd name="connsiteY4" fmla="*/ 15903 h 2468880"/>
              <a:gd name="connsiteX5" fmla="*/ 2869427 w 5783580"/>
              <a:gd name="connsiteY5" fmla="*/ 434340 h 2468880"/>
              <a:gd name="connsiteX6" fmla="*/ 0 w 5783580"/>
              <a:gd name="connsiteY6" fmla="*/ 434340 h 2468880"/>
              <a:gd name="connsiteX0" fmla="*/ 7620 w 5783580"/>
              <a:gd name="connsiteY0" fmla="*/ 426720 h 2468880"/>
              <a:gd name="connsiteX1" fmla="*/ 7620 w 5783580"/>
              <a:gd name="connsiteY1" fmla="*/ 2468880 h 2468880"/>
              <a:gd name="connsiteX2" fmla="*/ 5783580 w 5783580"/>
              <a:gd name="connsiteY2" fmla="*/ 2468880 h 2468880"/>
              <a:gd name="connsiteX3" fmla="*/ 5783580 w 5783580"/>
              <a:gd name="connsiteY3" fmla="*/ 0 h 2468880"/>
              <a:gd name="connsiteX4" fmla="*/ 2893280 w 5783580"/>
              <a:gd name="connsiteY4" fmla="*/ 15903 h 2468880"/>
              <a:gd name="connsiteX5" fmla="*/ 2893280 w 5783580"/>
              <a:gd name="connsiteY5" fmla="*/ 450243 h 2468880"/>
              <a:gd name="connsiteX6" fmla="*/ 0 w 5783580"/>
              <a:gd name="connsiteY6" fmla="*/ 434340 h 2468880"/>
              <a:gd name="connsiteX0" fmla="*/ 7620 w 5783580"/>
              <a:gd name="connsiteY0" fmla="*/ 426720 h 2468880"/>
              <a:gd name="connsiteX1" fmla="*/ 7620 w 5783580"/>
              <a:gd name="connsiteY1" fmla="*/ 2468880 h 2468880"/>
              <a:gd name="connsiteX2" fmla="*/ 5783580 w 5783580"/>
              <a:gd name="connsiteY2" fmla="*/ 2468880 h 2468880"/>
              <a:gd name="connsiteX3" fmla="*/ 5783580 w 5783580"/>
              <a:gd name="connsiteY3" fmla="*/ 0 h 2468880"/>
              <a:gd name="connsiteX4" fmla="*/ 2893280 w 5783580"/>
              <a:gd name="connsiteY4" fmla="*/ 15903 h 2468880"/>
              <a:gd name="connsiteX5" fmla="*/ 2901231 w 5783580"/>
              <a:gd name="connsiteY5" fmla="*/ 442292 h 2468880"/>
              <a:gd name="connsiteX6" fmla="*/ 0 w 5783580"/>
              <a:gd name="connsiteY6" fmla="*/ 434340 h 24688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783580" h="2468880">
                <a:moveTo>
                  <a:pt x="7620" y="426720"/>
                </a:moveTo>
                <a:lnTo>
                  <a:pt x="7620" y="2468880"/>
                </a:lnTo>
                <a:lnTo>
                  <a:pt x="5783580" y="2468880"/>
                </a:lnTo>
                <a:lnTo>
                  <a:pt x="5783580" y="0"/>
                </a:lnTo>
                <a:lnTo>
                  <a:pt x="2893280" y="15903"/>
                </a:lnTo>
                <a:lnTo>
                  <a:pt x="2901231" y="442292"/>
                </a:lnTo>
                <a:lnTo>
                  <a:pt x="0" y="434340"/>
                </a:lnTo>
              </a:path>
            </a:pathLst>
          </a:custGeom>
          <a:noFill/>
          <a:ln w="5715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2" name="直線矢印コネクタ 21">
            <a:extLst>
              <a:ext uri="{FF2B5EF4-FFF2-40B4-BE49-F238E27FC236}">
                <a16:creationId xmlns:a16="http://schemas.microsoft.com/office/drawing/2014/main" id="{920D285A-371A-4E20-AE9C-24538F5F923E}"/>
              </a:ext>
            </a:extLst>
          </p:cNvPr>
          <p:cNvCxnSpPr>
            <a:cxnSpLocks/>
          </p:cNvCxnSpPr>
          <p:nvPr/>
        </p:nvCxnSpPr>
        <p:spPr>
          <a:xfrm>
            <a:off x="5932438" y="1482249"/>
            <a:ext cx="413691" cy="7179"/>
          </a:xfrm>
          <a:prstGeom prst="straightConnector1">
            <a:avLst/>
          </a:prstGeom>
          <a:noFill/>
          <a:ln w="57150">
            <a:solidFill>
              <a:srgbClr val="FF66FF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25" name="カギ線コネクタ 24"/>
          <p:cNvCxnSpPr>
            <a:cxnSpLocks/>
            <a:stCxn id="14" idx="3"/>
          </p:cNvCxnSpPr>
          <p:nvPr/>
        </p:nvCxnSpPr>
        <p:spPr>
          <a:xfrm flipV="1">
            <a:off x="3980171" y="2759798"/>
            <a:ext cx="2403044" cy="540105"/>
          </a:xfrm>
          <a:prstGeom prst="bentConnector3">
            <a:avLst>
              <a:gd name="adj1" fmla="val 50000"/>
            </a:avLst>
          </a:prstGeom>
          <a:noFill/>
          <a:ln w="57150">
            <a:solidFill>
              <a:srgbClr val="00B0F0"/>
            </a:solidFill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grpSp>
        <p:nvGrpSpPr>
          <p:cNvPr id="46" name="グループ化 45"/>
          <p:cNvGrpSpPr/>
          <p:nvPr/>
        </p:nvGrpSpPr>
        <p:grpSpPr>
          <a:xfrm>
            <a:off x="5916205" y="3982617"/>
            <a:ext cx="402640" cy="1338348"/>
            <a:chOff x="5916205" y="2933701"/>
            <a:chExt cx="402640" cy="2186939"/>
          </a:xfrm>
        </p:grpSpPr>
        <p:cxnSp>
          <p:nvCxnSpPr>
            <p:cNvPr id="41" name="直線コネクタ 40"/>
            <p:cNvCxnSpPr/>
            <p:nvPr/>
          </p:nvCxnSpPr>
          <p:spPr>
            <a:xfrm>
              <a:off x="5916205" y="5090160"/>
              <a:ext cx="206845" cy="0"/>
            </a:xfrm>
            <a:prstGeom prst="line">
              <a:avLst/>
            </a:prstGeom>
            <a:ln w="5715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直線コネクタ 42"/>
            <p:cNvCxnSpPr/>
            <p:nvPr/>
          </p:nvCxnSpPr>
          <p:spPr>
            <a:xfrm flipV="1">
              <a:off x="6092570" y="2933701"/>
              <a:ext cx="0" cy="2186939"/>
            </a:xfrm>
            <a:prstGeom prst="line">
              <a:avLst/>
            </a:prstGeom>
            <a:ln w="5715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直線矢印コネクタ 43">
              <a:extLst>
                <a:ext uri="{FF2B5EF4-FFF2-40B4-BE49-F238E27FC236}">
                  <a16:creationId xmlns:a16="http://schemas.microsoft.com/office/drawing/2014/main" id="{920D285A-371A-4E20-AE9C-24538F5F923E}"/>
                </a:ext>
              </a:extLst>
            </p:cNvPr>
            <p:cNvCxnSpPr>
              <a:cxnSpLocks/>
            </p:cNvCxnSpPr>
            <p:nvPr/>
          </p:nvCxnSpPr>
          <p:spPr>
            <a:xfrm>
              <a:off x="6112000" y="2960002"/>
              <a:ext cx="206845" cy="0"/>
            </a:xfrm>
            <a:prstGeom prst="straightConnector1">
              <a:avLst/>
            </a:prstGeom>
            <a:noFill/>
            <a:ln w="57150">
              <a:solidFill>
                <a:srgbClr val="FFC000"/>
              </a:solidFill>
              <a:tailEnd type="stealt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</p:grpSp>
      <p:sp>
        <p:nvSpPr>
          <p:cNvPr id="47" name="テキスト ボックス 46"/>
          <p:cNvSpPr txBox="1"/>
          <p:nvPr/>
        </p:nvSpPr>
        <p:spPr>
          <a:xfrm>
            <a:off x="122520" y="1999316"/>
            <a:ext cx="420308" cy="584775"/>
          </a:xfrm>
          <a:prstGeom prst="rect">
            <a:avLst/>
          </a:prstGeom>
          <a:solidFill>
            <a:srgbClr val="FFFFFF"/>
          </a:solidFill>
        </p:spPr>
        <p:txBody>
          <a:bodyPr wrap="none" rtlCol="0">
            <a:spAutoFit/>
          </a:bodyPr>
          <a:lstStyle/>
          <a:p>
            <a:r>
              <a:rPr kumimoji="1" lang="en-US" altLang="ja-JP" sz="3200" b="1" dirty="0">
                <a:solidFill>
                  <a:srgbClr val="FF66FF"/>
                </a:solidFill>
              </a:rPr>
              <a:t>1</a:t>
            </a:r>
            <a:endParaRPr kumimoji="1" lang="ja-JP" altLang="en-US" sz="3200" b="1" dirty="0">
              <a:solidFill>
                <a:srgbClr val="FF66FF"/>
              </a:solidFill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122520" y="3229413"/>
            <a:ext cx="659155" cy="584775"/>
          </a:xfrm>
          <a:prstGeom prst="rect">
            <a:avLst/>
          </a:prstGeom>
          <a:solidFill>
            <a:srgbClr val="FFFFFF">
              <a:alpha val="69804"/>
            </a:srgbClr>
          </a:solidFill>
        </p:spPr>
        <p:txBody>
          <a:bodyPr wrap="none" rtlCol="0">
            <a:spAutoFit/>
          </a:bodyPr>
          <a:lstStyle/>
          <a:p>
            <a:r>
              <a:rPr lang="en-US" altLang="ja-JP" sz="3200" b="1" dirty="0">
                <a:solidFill>
                  <a:srgbClr val="00B0F0"/>
                </a:solidFill>
              </a:rPr>
              <a:t>2a</a:t>
            </a:r>
            <a:endParaRPr kumimoji="1" lang="ja-JP" altLang="en-US" sz="3200" b="1" dirty="0">
              <a:solidFill>
                <a:srgbClr val="00B0F0"/>
              </a:solidFill>
            </a:endParaRP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332674" y="5734976"/>
            <a:ext cx="671979" cy="584775"/>
          </a:xfrm>
          <a:prstGeom prst="rect">
            <a:avLst/>
          </a:prstGeom>
          <a:solidFill>
            <a:srgbClr val="FFFFFF"/>
          </a:solidFill>
        </p:spPr>
        <p:txBody>
          <a:bodyPr wrap="none" rtlCol="0">
            <a:spAutoFit/>
          </a:bodyPr>
          <a:lstStyle/>
          <a:p>
            <a:r>
              <a:rPr lang="en-US" altLang="ja-JP" sz="3200" b="1" dirty="0">
                <a:solidFill>
                  <a:srgbClr val="FFC000"/>
                </a:solidFill>
              </a:rPr>
              <a:t>2b</a:t>
            </a:r>
            <a:endParaRPr kumimoji="1" lang="ja-JP" altLang="en-US" sz="3200" b="1" dirty="0">
              <a:solidFill>
                <a:srgbClr val="FFC000"/>
              </a:solidFill>
            </a:endParaRPr>
          </a:p>
        </p:txBody>
      </p:sp>
      <p:pic>
        <p:nvPicPr>
          <p:cNvPr id="7" name="図 6">
            <a:extLst>
              <a:ext uri="{FF2B5EF4-FFF2-40B4-BE49-F238E27FC236}">
                <a16:creationId xmlns:a16="http://schemas.microsoft.com/office/drawing/2014/main" id="{AFE80DA2-FD59-E723-D435-7CC317F37F96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24686" y="2769023"/>
            <a:ext cx="3797412" cy="10639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905654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図 4">
            <a:extLst>
              <a:ext uri="{FF2B5EF4-FFF2-40B4-BE49-F238E27FC236}">
                <a16:creationId xmlns:a16="http://schemas.microsoft.com/office/drawing/2014/main" id="{8D76E36D-8CB8-3D6B-800F-E57A8A2C34A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1928" y="2096525"/>
            <a:ext cx="7792861" cy="3968793"/>
          </a:xfrm>
          <a:prstGeom prst="rect">
            <a:avLst/>
          </a:prstGeom>
        </p:spPr>
      </p:pic>
      <p:sp>
        <p:nvSpPr>
          <p:cNvPr id="4" name="テキスト ボックス 3"/>
          <p:cNvSpPr txBox="1"/>
          <p:nvPr/>
        </p:nvSpPr>
        <p:spPr>
          <a:xfrm>
            <a:off x="71929" y="123929"/>
            <a:ext cx="611418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b="1" dirty="0">
                <a:latin typeface="Segoe UI" panose="020B0502040204020203" pitchFamily="34" charset="0"/>
                <a:cs typeface="Segoe UI" panose="020B0502040204020203" pitchFamily="34" charset="0"/>
              </a:rPr>
              <a:t>1.</a:t>
            </a:r>
            <a:r>
              <a:rPr lang="ja-JP" altLang="en-US" sz="2000" b="1" dirty="0"/>
              <a:t>マルチリソース適用に伴う製造上の差分確認</a:t>
            </a:r>
            <a:r>
              <a:rPr lang="en-US" altLang="ja-JP" sz="2000" b="1" dirty="0">
                <a:latin typeface="Segoe UI" panose="020B0502040204020203" pitchFamily="34" charset="0"/>
                <a:cs typeface="Segoe UI" panose="020B0502040204020203" pitchFamily="34" charset="0"/>
              </a:rPr>
              <a:t>(1/2)</a:t>
            </a:r>
            <a:endParaRPr lang="ja-JP" altLang="en-US" sz="2000" b="1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23360FD7-0EF1-4A0D-886B-C9E2A38383B3}"/>
              </a:ext>
            </a:extLst>
          </p:cNvPr>
          <p:cNvGrpSpPr/>
          <p:nvPr/>
        </p:nvGrpSpPr>
        <p:grpSpPr>
          <a:xfrm>
            <a:off x="146134" y="2821372"/>
            <a:ext cx="504000" cy="307777"/>
            <a:chOff x="1550126" y="1011443"/>
            <a:chExt cx="504000" cy="307777"/>
          </a:xfrm>
        </p:grpSpPr>
        <p:sp>
          <p:nvSpPr>
            <p:cNvPr id="11" name="楕円 10">
              <a:extLst>
                <a:ext uri="{FF2B5EF4-FFF2-40B4-BE49-F238E27FC236}">
                  <a16:creationId xmlns:a16="http://schemas.microsoft.com/office/drawing/2014/main" id="{488C82CE-7CE8-4C6E-BBA0-79E585FC5D71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C8905663-BFED-45D1-BE05-F8F61FFFD381}"/>
                </a:ext>
              </a:extLst>
            </p:cNvPr>
            <p:cNvSpPr txBox="1"/>
            <p:nvPr/>
          </p:nvSpPr>
          <p:spPr>
            <a:xfrm>
              <a:off x="1550126" y="1011443"/>
              <a:ext cx="5040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1-1</a:t>
              </a:r>
              <a:endParaRPr kumimoji="1"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23360FD7-0EF1-4A0D-886B-C9E2A38383B3}"/>
              </a:ext>
            </a:extLst>
          </p:cNvPr>
          <p:cNvGrpSpPr/>
          <p:nvPr/>
        </p:nvGrpSpPr>
        <p:grpSpPr>
          <a:xfrm>
            <a:off x="833046" y="2821372"/>
            <a:ext cx="504000" cy="307777"/>
            <a:chOff x="1550126" y="1011443"/>
            <a:chExt cx="504000" cy="307777"/>
          </a:xfrm>
        </p:grpSpPr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488C82CE-7CE8-4C6E-BBA0-79E585FC5D71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5" name="テキスト ボックス 14">
              <a:extLst>
                <a:ext uri="{FF2B5EF4-FFF2-40B4-BE49-F238E27FC236}">
                  <a16:creationId xmlns:a16="http://schemas.microsoft.com/office/drawing/2014/main" id="{C8905663-BFED-45D1-BE05-F8F61FFFD381}"/>
                </a:ext>
              </a:extLst>
            </p:cNvPr>
            <p:cNvSpPr txBox="1"/>
            <p:nvPr/>
          </p:nvSpPr>
          <p:spPr>
            <a:xfrm>
              <a:off x="1550126" y="1011443"/>
              <a:ext cx="5040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1-2</a:t>
              </a:r>
              <a:endParaRPr kumimoji="1"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23360FD7-0EF1-4A0D-886B-C9E2A38383B3}"/>
              </a:ext>
            </a:extLst>
          </p:cNvPr>
          <p:cNvGrpSpPr/>
          <p:nvPr/>
        </p:nvGrpSpPr>
        <p:grpSpPr>
          <a:xfrm>
            <a:off x="1511497" y="2831458"/>
            <a:ext cx="504000" cy="307777"/>
            <a:chOff x="1550126" y="1011443"/>
            <a:chExt cx="504000" cy="307777"/>
          </a:xfrm>
        </p:grpSpPr>
        <p:sp>
          <p:nvSpPr>
            <p:cNvPr id="17" name="楕円 16">
              <a:extLst>
                <a:ext uri="{FF2B5EF4-FFF2-40B4-BE49-F238E27FC236}">
                  <a16:creationId xmlns:a16="http://schemas.microsoft.com/office/drawing/2014/main" id="{488C82CE-7CE8-4C6E-BBA0-79E585FC5D71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8" name="テキスト ボックス 17">
              <a:extLst>
                <a:ext uri="{FF2B5EF4-FFF2-40B4-BE49-F238E27FC236}">
                  <a16:creationId xmlns:a16="http://schemas.microsoft.com/office/drawing/2014/main" id="{C8905663-BFED-45D1-BE05-F8F61FFFD381}"/>
                </a:ext>
              </a:extLst>
            </p:cNvPr>
            <p:cNvSpPr txBox="1"/>
            <p:nvPr/>
          </p:nvSpPr>
          <p:spPr>
            <a:xfrm>
              <a:off x="1550126" y="1011443"/>
              <a:ext cx="5040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1-3</a:t>
              </a:r>
              <a:endParaRPr kumimoji="1"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23360FD7-0EF1-4A0D-886B-C9E2A38383B3}"/>
              </a:ext>
            </a:extLst>
          </p:cNvPr>
          <p:cNvGrpSpPr/>
          <p:nvPr/>
        </p:nvGrpSpPr>
        <p:grpSpPr>
          <a:xfrm>
            <a:off x="2960014" y="2831458"/>
            <a:ext cx="504000" cy="307777"/>
            <a:chOff x="1550126" y="1011443"/>
            <a:chExt cx="504000" cy="307777"/>
          </a:xfrm>
        </p:grpSpPr>
        <p:sp>
          <p:nvSpPr>
            <p:cNvPr id="28" name="楕円 27">
              <a:extLst>
                <a:ext uri="{FF2B5EF4-FFF2-40B4-BE49-F238E27FC236}">
                  <a16:creationId xmlns:a16="http://schemas.microsoft.com/office/drawing/2014/main" id="{488C82CE-7CE8-4C6E-BBA0-79E585FC5D71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9" name="テキスト ボックス 28">
              <a:extLst>
                <a:ext uri="{FF2B5EF4-FFF2-40B4-BE49-F238E27FC236}">
                  <a16:creationId xmlns:a16="http://schemas.microsoft.com/office/drawing/2014/main" id="{C8905663-BFED-45D1-BE05-F8F61FFFD381}"/>
                </a:ext>
              </a:extLst>
            </p:cNvPr>
            <p:cNvSpPr txBox="1"/>
            <p:nvPr/>
          </p:nvSpPr>
          <p:spPr>
            <a:xfrm>
              <a:off x="1550126" y="1011443"/>
              <a:ext cx="5040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1-4</a:t>
              </a:r>
              <a:endParaRPr kumimoji="1"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23360FD7-0EF1-4A0D-886B-C9E2A38383B3}"/>
              </a:ext>
            </a:extLst>
          </p:cNvPr>
          <p:cNvGrpSpPr/>
          <p:nvPr/>
        </p:nvGrpSpPr>
        <p:grpSpPr>
          <a:xfrm>
            <a:off x="5978251" y="1959464"/>
            <a:ext cx="504000" cy="307777"/>
            <a:chOff x="1550126" y="1011443"/>
            <a:chExt cx="504000" cy="307777"/>
          </a:xfrm>
        </p:grpSpPr>
        <p:sp>
          <p:nvSpPr>
            <p:cNvPr id="31" name="楕円 30">
              <a:extLst>
                <a:ext uri="{FF2B5EF4-FFF2-40B4-BE49-F238E27FC236}">
                  <a16:creationId xmlns:a16="http://schemas.microsoft.com/office/drawing/2014/main" id="{488C82CE-7CE8-4C6E-BBA0-79E585FC5D71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2" name="テキスト ボックス 31">
              <a:extLst>
                <a:ext uri="{FF2B5EF4-FFF2-40B4-BE49-F238E27FC236}">
                  <a16:creationId xmlns:a16="http://schemas.microsoft.com/office/drawing/2014/main" id="{C8905663-BFED-45D1-BE05-F8F61FFFD381}"/>
                </a:ext>
              </a:extLst>
            </p:cNvPr>
            <p:cNvSpPr txBox="1"/>
            <p:nvPr/>
          </p:nvSpPr>
          <p:spPr>
            <a:xfrm>
              <a:off x="1550126" y="1011443"/>
              <a:ext cx="5040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1-5</a:t>
              </a:r>
              <a:endParaRPr kumimoji="1"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23360FD7-0EF1-4A0D-886B-C9E2A38383B3}"/>
              </a:ext>
            </a:extLst>
          </p:cNvPr>
          <p:cNvGrpSpPr/>
          <p:nvPr/>
        </p:nvGrpSpPr>
        <p:grpSpPr>
          <a:xfrm>
            <a:off x="1514423" y="4594949"/>
            <a:ext cx="504000" cy="307777"/>
            <a:chOff x="1550126" y="1011443"/>
            <a:chExt cx="504000" cy="307777"/>
          </a:xfrm>
        </p:grpSpPr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488C82CE-7CE8-4C6E-BBA0-79E585FC5D71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9" name="テキスト ボックス 38">
              <a:extLst>
                <a:ext uri="{FF2B5EF4-FFF2-40B4-BE49-F238E27FC236}">
                  <a16:creationId xmlns:a16="http://schemas.microsoft.com/office/drawing/2014/main" id="{C8905663-BFED-45D1-BE05-F8F61FFFD381}"/>
                </a:ext>
              </a:extLst>
            </p:cNvPr>
            <p:cNvSpPr txBox="1"/>
            <p:nvPr/>
          </p:nvSpPr>
          <p:spPr>
            <a:xfrm>
              <a:off x="1550126" y="1011443"/>
              <a:ext cx="5040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1-6</a:t>
              </a:r>
              <a:endParaRPr kumimoji="1"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96A5A09E-C8DD-4C6E-B4FB-199D6049FFB4}"/>
              </a:ext>
            </a:extLst>
          </p:cNvPr>
          <p:cNvSpPr txBox="1"/>
          <p:nvPr/>
        </p:nvSpPr>
        <p:spPr>
          <a:xfrm>
            <a:off x="7888162" y="1044670"/>
            <a:ext cx="4253936" cy="5632311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ja-JP" sz="1200" b="1" dirty="0">
                <a:latin typeface="+mn-ea"/>
              </a:rPr>
              <a:t>1-1) </a:t>
            </a:r>
            <a:r>
              <a:rPr lang="ja-JP" altLang="ja-JP" sz="1200" b="1" dirty="0">
                <a:latin typeface="+mn-ea"/>
              </a:rPr>
              <a:t>申請理由を</a:t>
            </a:r>
            <a:r>
              <a:rPr lang="ja-JP" altLang="en-US" sz="1200" b="1" dirty="0">
                <a:latin typeface="+mn-ea"/>
              </a:rPr>
              <a:t>プルダウンメニューより選択する。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「その他」選択の場合は、</a:t>
            </a:r>
            <a:r>
              <a:rPr lang="en-US" altLang="ja-JP" sz="1200" b="1" dirty="0">
                <a:latin typeface="+mn-ea"/>
              </a:rPr>
              <a:t>1-4)</a:t>
            </a:r>
            <a:r>
              <a:rPr lang="ja-JP" altLang="en-US" sz="1200" b="1" dirty="0">
                <a:latin typeface="+mn-ea"/>
              </a:rPr>
              <a:t>で注釈番号を付与して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en-US" altLang="ja-JP" sz="1200" b="1" dirty="0">
                <a:latin typeface="+mn-ea"/>
              </a:rPr>
              <a:t>1-6)</a:t>
            </a:r>
            <a:r>
              <a:rPr lang="ja-JP" altLang="en-US" sz="1200" b="1" dirty="0">
                <a:latin typeface="+mn-ea"/>
              </a:rPr>
              <a:t>に補足説明を記載する。</a:t>
            </a:r>
            <a:endParaRPr lang="en-US" altLang="ja-JP" sz="1200" b="1" dirty="0">
              <a:latin typeface="+mn-ea"/>
            </a:endParaRPr>
          </a:p>
          <a:p>
            <a:endParaRPr lang="en-US" altLang="ja-JP" sz="1200" b="1" dirty="0">
              <a:latin typeface="+mn-ea"/>
            </a:endParaRPr>
          </a:p>
          <a:p>
            <a:r>
              <a:rPr lang="en-US" altLang="ja-JP" sz="1200" b="1" dirty="0">
                <a:latin typeface="+mn-ea"/>
              </a:rPr>
              <a:t>1-2) </a:t>
            </a:r>
            <a:r>
              <a:rPr lang="ja-JP" altLang="ja-JP" sz="1200" b="1" dirty="0">
                <a:latin typeface="+mn-ea"/>
              </a:rPr>
              <a:t>量産出荷実績を記載する</a:t>
            </a:r>
            <a:r>
              <a:rPr lang="ja-JP" altLang="en-US" sz="1200" b="1" dirty="0">
                <a:latin typeface="+mn-ea"/>
              </a:rPr>
              <a:t>。</a:t>
            </a:r>
            <a:endParaRPr lang="en-US" altLang="ja-JP" sz="1200" b="1" dirty="0">
              <a:latin typeface="+mn-ea"/>
            </a:endParaRPr>
          </a:p>
          <a:p>
            <a:endParaRPr lang="en-US" altLang="ja-JP" sz="1200" b="1" dirty="0">
              <a:latin typeface="+mn-ea"/>
            </a:endParaRPr>
          </a:p>
          <a:p>
            <a:r>
              <a:rPr lang="en-US" altLang="ja-JP" sz="1200" b="1" dirty="0">
                <a:latin typeface="+mn-ea"/>
              </a:rPr>
              <a:t>1-3) </a:t>
            </a:r>
            <a:r>
              <a:rPr lang="ja-JP" altLang="en-US" sz="1200" b="1" dirty="0">
                <a:latin typeface="+mn-ea"/>
              </a:rPr>
              <a:t>マルチリソース種別をプルダウンメニュー</a:t>
            </a:r>
            <a:r>
              <a:rPr lang="ja-JP" altLang="ja-JP" sz="1200" b="1" dirty="0">
                <a:latin typeface="+mn-ea"/>
              </a:rPr>
              <a:t>より選択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ja-JP" altLang="ja-JP" sz="1200" b="1" dirty="0">
                <a:latin typeface="+mn-ea"/>
              </a:rPr>
              <a:t>する。</a:t>
            </a:r>
            <a:r>
              <a:rPr lang="ja-JP" altLang="en-US" sz="1200" b="1" dirty="0">
                <a:latin typeface="+mn-ea"/>
              </a:rPr>
              <a:t>その他を選択した場合は</a:t>
            </a:r>
            <a:r>
              <a:rPr lang="en-US" altLang="ja-JP" sz="1200" b="1" dirty="0">
                <a:latin typeface="+mn-ea"/>
              </a:rPr>
              <a:t>1-4)</a:t>
            </a:r>
            <a:r>
              <a:rPr lang="ja-JP" altLang="en-US" sz="1200" b="1" dirty="0">
                <a:latin typeface="+mn-ea"/>
              </a:rPr>
              <a:t>で注釈番号を付与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して</a:t>
            </a:r>
            <a:r>
              <a:rPr lang="en-US" altLang="ja-JP" sz="1200" b="1" dirty="0">
                <a:latin typeface="+mn-ea"/>
              </a:rPr>
              <a:t>1-6)</a:t>
            </a:r>
            <a:r>
              <a:rPr lang="ja-JP" altLang="en-US" sz="1200" b="1" dirty="0">
                <a:latin typeface="+mn-ea"/>
              </a:rPr>
              <a:t>に補足説明を記載する。</a:t>
            </a:r>
            <a:endParaRPr lang="en-US" altLang="ja-JP" sz="1200" b="1" dirty="0">
              <a:latin typeface="+mn-ea"/>
            </a:endParaRPr>
          </a:p>
          <a:p>
            <a:endParaRPr lang="en-US" altLang="ja-JP" sz="1200" b="1" dirty="0">
              <a:latin typeface="+mn-ea"/>
            </a:endParaRPr>
          </a:p>
          <a:p>
            <a:r>
              <a:rPr lang="en-US" altLang="ja-JP" sz="1200" b="1" dirty="0">
                <a:latin typeface="+mn-ea"/>
              </a:rPr>
              <a:t>1-4) </a:t>
            </a:r>
            <a:r>
              <a:rPr lang="ja-JP" altLang="en-US" sz="1200" b="1" dirty="0">
                <a:latin typeface="+mn-ea"/>
              </a:rPr>
              <a:t>マルチリソース差分</a:t>
            </a:r>
            <a:r>
              <a:rPr lang="ja-JP" altLang="ja-JP" sz="1200" b="1" dirty="0">
                <a:latin typeface="+mn-ea"/>
              </a:rPr>
              <a:t>内容は</a:t>
            </a:r>
            <a:r>
              <a:rPr lang="ja-JP" altLang="en-US" sz="1200" b="1" dirty="0">
                <a:latin typeface="+mn-ea"/>
              </a:rPr>
              <a:t>プルダウンメニュー</a:t>
            </a:r>
            <a:r>
              <a:rPr lang="ja-JP" altLang="ja-JP" sz="1200" b="1" dirty="0">
                <a:latin typeface="+mn-ea"/>
              </a:rPr>
              <a:t>より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ja-JP" altLang="ja-JP" sz="1200" b="1" dirty="0">
                <a:latin typeface="+mn-ea"/>
              </a:rPr>
              <a:t>選択する。補足説明が必要なものは注釈番号を記載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ja-JP" altLang="ja-JP" sz="1200" b="1" dirty="0">
                <a:latin typeface="+mn-ea"/>
              </a:rPr>
              <a:t>して</a:t>
            </a:r>
            <a:r>
              <a:rPr lang="ja-JP" altLang="en-US" sz="1200" b="1" dirty="0">
                <a:latin typeface="+mn-ea"/>
              </a:rPr>
              <a:t> </a:t>
            </a:r>
            <a:r>
              <a:rPr lang="en-US" altLang="ja-JP" sz="1200" b="1" dirty="0">
                <a:latin typeface="+mn-ea"/>
              </a:rPr>
              <a:t>1-6</a:t>
            </a:r>
            <a:r>
              <a:rPr lang="ja-JP" altLang="en-US" sz="1200" b="1" dirty="0">
                <a:latin typeface="+mn-ea"/>
              </a:rPr>
              <a:t>）</a:t>
            </a:r>
            <a:r>
              <a:rPr lang="ja-JP" altLang="ja-JP" sz="1200" b="1" dirty="0">
                <a:latin typeface="+mn-ea"/>
              </a:rPr>
              <a:t>に内容を記載する。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プルダウンメニューにない変更はブランクにし、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ja-JP" altLang="ja-JP" sz="1200" b="1" dirty="0">
                <a:latin typeface="+mn-ea"/>
              </a:rPr>
              <a:t>注釈番号を記載</a:t>
            </a:r>
            <a:r>
              <a:rPr lang="ja-JP" altLang="en-US" sz="1200" b="1" dirty="0">
                <a:latin typeface="+mn-ea"/>
              </a:rPr>
              <a:t>の上、</a:t>
            </a:r>
            <a:r>
              <a:rPr lang="en-US" altLang="ja-JP" sz="1200" b="1" dirty="0">
                <a:latin typeface="+mn-ea"/>
              </a:rPr>
              <a:t>1-6)</a:t>
            </a:r>
            <a:r>
              <a:rPr lang="ja-JP" altLang="en-US" sz="1200" b="1" dirty="0">
                <a:latin typeface="+mn-ea"/>
              </a:rPr>
              <a:t>に補足説明を記載する。</a:t>
            </a:r>
            <a:endParaRPr lang="en-US" altLang="ja-JP" sz="1200" b="1" dirty="0">
              <a:latin typeface="+mn-ea"/>
            </a:endParaRPr>
          </a:p>
          <a:p>
            <a:endParaRPr lang="en-US" altLang="ja-JP" sz="1200" b="1" dirty="0">
              <a:latin typeface="+mn-ea"/>
            </a:endParaRPr>
          </a:p>
          <a:p>
            <a:r>
              <a:rPr lang="en-US" altLang="ja-JP" sz="1200" b="1" dirty="0">
                <a:latin typeface="+mn-ea"/>
              </a:rPr>
              <a:t>1-5)  4M1E</a:t>
            </a:r>
            <a:r>
              <a:rPr lang="ja-JP" altLang="ja-JP" sz="1200" b="1" dirty="0">
                <a:latin typeface="+mn-ea"/>
              </a:rPr>
              <a:t>の</a:t>
            </a:r>
            <a:r>
              <a:rPr lang="ja-JP" altLang="en-US" sz="1200" b="1" dirty="0">
                <a:latin typeface="+mn-ea"/>
              </a:rPr>
              <a:t>マルチリソース差分</a:t>
            </a:r>
            <a:r>
              <a:rPr lang="ja-JP" altLang="ja-JP" sz="1200" b="1" dirty="0">
                <a:latin typeface="+mn-ea"/>
              </a:rPr>
              <a:t>に対して、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en-US" altLang="ja-JP" sz="1200" b="1" dirty="0">
                <a:latin typeface="+mn-ea"/>
              </a:rPr>
              <a:t>3</a:t>
            </a:r>
            <a:r>
              <a:rPr lang="ja-JP" altLang="ja-JP" sz="1200" b="1" dirty="0">
                <a:latin typeface="+mn-ea"/>
              </a:rPr>
              <a:t>段階表示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ja-JP" altLang="ja-JP" sz="1200" b="1" dirty="0">
                <a:latin typeface="+mn-ea"/>
              </a:rPr>
              <a:t>「</a:t>
            </a:r>
            <a:r>
              <a:rPr lang="en-US" altLang="ja-JP" sz="1200" b="1" dirty="0">
                <a:latin typeface="+mn-ea"/>
              </a:rPr>
              <a:t>D</a:t>
            </a:r>
            <a:r>
              <a:rPr lang="ja-JP" altLang="ja-JP" sz="1200" b="1" dirty="0">
                <a:latin typeface="+mn-ea"/>
              </a:rPr>
              <a:t>」</a:t>
            </a:r>
            <a:r>
              <a:rPr lang="en-US" altLang="ja-JP" sz="1200" b="1" dirty="0">
                <a:latin typeface="+mn-ea"/>
              </a:rPr>
              <a:t>Difference</a:t>
            </a:r>
            <a:r>
              <a:rPr lang="ja-JP" altLang="en-US" sz="1200" b="1" dirty="0">
                <a:latin typeface="+mn-ea"/>
              </a:rPr>
              <a:t> 差分あり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ja-JP" altLang="ja-JP" sz="1200" b="1" dirty="0">
                <a:latin typeface="+mn-ea"/>
              </a:rPr>
              <a:t>「</a:t>
            </a:r>
            <a:r>
              <a:rPr lang="en-US" altLang="ja-JP" sz="1200" b="1" dirty="0">
                <a:latin typeface="+mn-ea"/>
              </a:rPr>
              <a:t>E</a:t>
            </a:r>
            <a:r>
              <a:rPr lang="ja-JP" altLang="ja-JP" sz="1200" b="1" dirty="0">
                <a:latin typeface="+mn-ea"/>
              </a:rPr>
              <a:t>」</a:t>
            </a:r>
            <a:r>
              <a:rPr lang="en-US" altLang="ja-JP" sz="1200" b="1" dirty="0">
                <a:latin typeface="+mn-ea"/>
              </a:rPr>
              <a:t>Equivalent </a:t>
            </a:r>
            <a:r>
              <a:rPr lang="ja-JP" altLang="en-US" sz="1200" b="1" dirty="0">
                <a:latin typeface="+mn-ea"/>
              </a:rPr>
              <a:t>同等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ja-JP" altLang="ja-JP" sz="1200" b="1" dirty="0">
                <a:latin typeface="+mn-ea"/>
              </a:rPr>
              <a:t>「</a:t>
            </a:r>
            <a:r>
              <a:rPr lang="en-US" altLang="ja-JP" sz="1200" b="1" dirty="0">
                <a:latin typeface="+mn-ea"/>
              </a:rPr>
              <a:t>No</a:t>
            </a:r>
            <a:r>
              <a:rPr lang="ja-JP" altLang="ja-JP" sz="1200" b="1" dirty="0">
                <a:latin typeface="+mn-ea"/>
              </a:rPr>
              <a:t>」</a:t>
            </a:r>
            <a:r>
              <a:rPr lang="en-US" altLang="ja-JP" sz="1200" b="1" dirty="0">
                <a:latin typeface="+mn-ea"/>
              </a:rPr>
              <a:t>No-difference </a:t>
            </a:r>
            <a:r>
              <a:rPr lang="ja-JP" altLang="en-US" sz="1200" b="1" dirty="0">
                <a:latin typeface="+mn-ea"/>
              </a:rPr>
              <a:t>差分なし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ja-JP" altLang="ja-JP" sz="1200" b="1" dirty="0">
                <a:latin typeface="+mn-ea"/>
              </a:rPr>
              <a:t>とする。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en-US" altLang="ja-JP" sz="1200" b="1" dirty="0">
                <a:latin typeface="+mn-ea"/>
              </a:rPr>
              <a:t>D</a:t>
            </a:r>
            <a:r>
              <a:rPr lang="ja-JP" altLang="en-US" sz="1200" b="1" dirty="0">
                <a:latin typeface="+mn-ea"/>
              </a:rPr>
              <a:t>、</a:t>
            </a:r>
            <a:r>
              <a:rPr lang="en-US" altLang="ja-JP" sz="1200" b="1" dirty="0">
                <a:latin typeface="+mn-ea"/>
              </a:rPr>
              <a:t>E</a:t>
            </a:r>
            <a:r>
              <a:rPr lang="ja-JP" altLang="en-US" sz="1200" b="1" dirty="0" err="1">
                <a:latin typeface="+mn-ea"/>
              </a:rPr>
              <a:t>、</a:t>
            </a:r>
            <a:r>
              <a:rPr lang="en-US" altLang="ja-JP" sz="1200" b="1" dirty="0">
                <a:latin typeface="+mn-ea"/>
              </a:rPr>
              <a:t>No</a:t>
            </a:r>
            <a:r>
              <a:rPr lang="ja-JP" altLang="en-US" sz="1200" b="1" dirty="0">
                <a:latin typeface="+mn-ea"/>
              </a:rPr>
              <a:t>の選択基準については、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別シート「</a:t>
            </a:r>
            <a:r>
              <a:rPr lang="en-US" altLang="ja-JP" sz="1200" b="1" dirty="0">
                <a:latin typeface="+mn-ea"/>
              </a:rPr>
              <a:t>4M1E</a:t>
            </a:r>
            <a:r>
              <a:rPr lang="ja-JP" altLang="en-US" sz="1200" b="1" dirty="0">
                <a:latin typeface="+mn-ea"/>
              </a:rPr>
              <a:t>基準」を参考にすること。</a:t>
            </a:r>
            <a:endParaRPr lang="en-US" altLang="ja-JP" sz="1200" b="1" dirty="0">
              <a:latin typeface="+mn-ea"/>
            </a:endParaRPr>
          </a:p>
          <a:p>
            <a:endParaRPr lang="en-US" altLang="ja-JP" sz="1200" b="1" dirty="0">
              <a:latin typeface="+mn-ea"/>
            </a:endParaRPr>
          </a:p>
          <a:p>
            <a:r>
              <a:rPr lang="en-US" altLang="ja-JP" sz="1200" b="1" dirty="0">
                <a:latin typeface="+mn-ea"/>
              </a:rPr>
              <a:t>1-6)</a:t>
            </a:r>
            <a:r>
              <a:rPr lang="ja-JP" altLang="en-US" sz="1200" b="1" dirty="0">
                <a:latin typeface="+mn-ea"/>
              </a:rPr>
              <a:t>  </a:t>
            </a:r>
            <a:r>
              <a:rPr lang="en-US" altLang="ja-JP" sz="1200" b="1" dirty="0">
                <a:latin typeface="+mn-ea"/>
              </a:rPr>
              <a:t>1-1)</a:t>
            </a:r>
            <a:r>
              <a:rPr lang="ja-JP" altLang="en-US" sz="1200" b="1" dirty="0">
                <a:latin typeface="+mn-ea"/>
              </a:rPr>
              <a:t>～</a:t>
            </a:r>
            <a:r>
              <a:rPr lang="en-US" altLang="ja-JP" sz="1200" b="1" dirty="0">
                <a:latin typeface="+mn-ea"/>
              </a:rPr>
              <a:t>1-5</a:t>
            </a:r>
            <a:r>
              <a:rPr lang="ja-JP" altLang="en-US" sz="1200" b="1" dirty="0">
                <a:latin typeface="+mn-ea"/>
              </a:rPr>
              <a:t>）</a:t>
            </a:r>
            <a:r>
              <a:rPr lang="ja-JP" altLang="ja-JP" sz="1200" b="1" dirty="0">
                <a:latin typeface="+mn-ea"/>
              </a:rPr>
              <a:t>に対する補足説明を記載</a:t>
            </a:r>
            <a:r>
              <a:rPr lang="ja-JP" altLang="en-US" sz="1200" b="1" dirty="0">
                <a:latin typeface="+mn-ea"/>
              </a:rPr>
              <a:t>する。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なお注釈番号は </a:t>
            </a:r>
            <a:r>
              <a:rPr lang="en-US" altLang="ja-JP" sz="1200" b="1" dirty="0">
                <a:latin typeface="+mn-ea"/>
              </a:rPr>
              <a:t>1-4)</a:t>
            </a:r>
            <a:r>
              <a:rPr lang="ja-JP" altLang="en-US" sz="1200" b="1" dirty="0">
                <a:latin typeface="+mn-ea"/>
              </a:rPr>
              <a:t>、</a:t>
            </a:r>
            <a:r>
              <a:rPr lang="en-US" altLang="ja-JP" sz="1200" b="1" dirty="0">
                <a:latin typeface="+mn-ea"/>
              </a:rPr>
              <a:t>1-5</a:t>
            </a:r>
            <a:r>
              <a:rPr lang="ja-JP" altLang="en-US" sz="1200" b="1" dirty="0">
                <a:latin typeface="+mn-ea"/>
              </a:rPr>
              <a:t>）で付与した注釈番号を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示す。また </a:t>
            </a:r>
            <a:r>
              <a:rPr lang="en-US" altLang="ja-JP" sz="1200" b="1" dirty="0">
                <a:latin typeface="+mn-ea"/>
              </a:rPr>
              <a:t>1-5</a:t>
            </a:r>
            <a:r>
              <a:rPr lang="ja-JP" altLang="en-US" sz="1200" b="1" dirty="0">
                <a:latin typeface="+mn-ea"/>
              </a:rPr>
              <a:t>）</a:t>
            </a:r>
            <a:r>
              <a:rPr lang="ja-JP" altLang="ja-JP" sz="1200" b="1" dirty="0">
                <a:latin typeface="+mn-ea"/>
              </a:rPr>
              <a:t>にて”</a:t>
            </a:r>
            <a:r>
              <a:rPr lang="en-US" altLang="ja-JP" sz="1200" b="1" dirty="0">
                <a:latin typeface="+mn-ea"/>
              </a:rPr>
              <a:t>E(</a:t>
            </a:r>
            <a:r>
              <a:rPr lang="ja-JP" altLang="ja-JP" sz="1200" b="1" dirty="0">
                <a:latin typeface="+mn-ea"/>
              </a:rPr>
              <a:t>同等</a:t>
            </a:r>
            <a:r>
              <a:rPr lang="en-US" altLang="ja-JP" sz="1200" b="1" dirty="0">
                <a:latin typeface="+mn-ea"/>
              </a:rPr>
              <a:t>)”</a:t>
            </a:r>
            <a:r>
              <a:rPr lang="ja-JP" altLang="ja-JP" sz="1200" b="1" dirty="0">
                <a:latin typeface="+mn-ea"/>
              </a:rPr>
              <a:t>の場合は判断根拠を</a:t>
            </a:r>
            <a:endParaRPr lang="en-US" altLang="ja-JP" sz="1200" b="1" dirty="0">
              <a:latin typeface="+mn-ea"/>
            </a:endParaRPr>
          </a:p>
          <a:p>
            <a:r>
              <a:rPr lang="ja-JP" altLang="en-US" sz="1200" b="1" dirty="0">
                <a:latin typeface="+mn-ea"/>
              </a:rPr>
              <a:t>　　</a:t>
            </a:r>
            <a:r>
              <a:rPr lang="en-US" altLang="ja-JP" sz="1200" b="1" dirty="0">
                <a:latin typeface="+mn-ea"/>
              </a:rPr>
              <a:t>1-6)</a:t>
            </a:r>
            <a:r>
              <a:rPr lang="ja-JP" altLang="en-US" sz="1200" b="1" dirty="0">
                <a:latin typeface="+mn-ea"/>
              </a:rPr>
              <a:t>に記載する。</a:t>
            </a:r>
            <a:endParaRPr lang="en-US" altLang="ja-JP" sz="1200" b="1" dirty="0">
              <a:latin typeface="+mn-ea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AA184112-30E4-4BE5-856D-08202C61A563}"/>
              </a:ext>
            </a:extLst>
          </p:cNvPr>
          <p:cNvSpPr txBox="1"/>
          <p:nvPr/>
        </p:nvSpPr>
        <p:spPr>
          <a:xfrm>
            <a:off x="11140554" y="560889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関係者外秘</a:t>
            </a:r>
            <a:endPara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93915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図 14">
            <a:extLst>
              <a:ext uri="{FF2B5EF4-FFF2-40B4-BE49-F238E27FC236}">
                <a16:creationId xmlns:a16="http://schemas.microsoft.com/office/drawing/2014/main" id="{792DAF1E-9938-202C-48DC-A6C3DA57DF8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0716" y="973718"/>
            <a:ext cx="6553320" cy="4484540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7371470" y="923860"/>
            <a:ext cx="4600136" cy="4401205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ja-JP" sz="1400" b="1" dirty="0">
                <a:latin typeface="+mn-ea"/>
              </a:rPr>
              <a:t>1-7)</a:t>
            </a:r>
            <a:r>
              <a:rPr lang="ja-JP" altLang="ja-JP" sz="1400" b="1" dirty="0">
                <a:latin typeface="+mn-ea"/>
              </a:rPr>
              <a:t>　半導体製品内で特性補正を行う</a:t>
            </a:r>
            <a:endParaRPr lang="en-US" altLang="ja-JP" sz="1400" b="1" dirty="0">
              <a:latin typeface="+mn-ea"/>
            </a:endParaRPr>
          </a:p>
          <a:p>
            <a:r>
              <a:rPr lang="ja-JP" altLang="en-US" sz="1400" b="1" dirty="0">
                <a:latin typeface="+mn-ea"/>
              </a:rPr>
              <a:t>　　　差分影響</a:t>
            </a:r>
            <a:r>
              <a:rPr lang="ja-JP" altLang="ja-JP" sz="1400" b="1" dirty="0">
                <a:latin typeface="+mn-ea"/>
              </a:rPr>
              <a:t>が生じた場合は「</a:t>
            </a:r>
            <a:r>
              <a:rPr lang="ja-JP" altLang="en-US" sz="1400" b="1" dirty="0">
                <a:latin typeface="+mn-ea"/>
              </a:rPr>
              <a:t>有り</a:t>
            </a:r>
            <a:r>
              <a:rPr lang="ja-JP" altLang="ja-JP" sz="1400" b="1" dirty="0">
                <a:latin typeface="+mn-ea"/>
              </a:rPr>
              <a:t>」、</a:t>
            </a:r>
            <a:endParaRPr lang="en-US" altLang="ja-JP" sz="1400" b="1" dirty="0">
              <a:latin typeface="+mn-ea"/>
            </a:endParaRPr>
          </a:p>
          <a:p>
            <a:r>
              <a:rPr lang="ja-JP" altLang="en-US" sz="1400" b="1" dirty="0">
                <a:latin typeface="+mn-ea"/>
              </a:rPr>
              <a:t>　　　影響</a:t>
            </a:r>
            <a:r>
              <a:rPr lang="ja-JP" altLang="ja-JP" sz="1400" b="1" dirty="0">
                <a:latin typeface="+mn-ea"/>
              </a:rPr>
              <a:t>ない場合は「</a:t>
            </a:r>
            <a:r>
              <a:rPr lang="ja-JP" altLang="en-US" sz="1400" b="1" dirty="0">
                <a:latin typeface="+mn-ea"/>
              </a:rPr>
              <a:t>無し</a:t>
            </a:r>
            <a:r>
              <a:rPr lang="ja-JP" altLang="ja-JP" sz="1400" b="1" dirty="0">
                <a:latin typeface="+mn-ea"/>
              </a:rPr>
              <a:t>」を</a:t>
            </a:r>
            <a:r>
              <a:rPr lang="ja-JP" altLang="en-US" sz="1400" b="1" dirty="0">
                <a:latin typeface="+mn-ea"/>
              </a:rPr>
              <a:t>選択</a:t>
            </a:r>
            <a:endParaRPr lang="en-US" altLang="ja-JP" sz="1400" b="1" dirty="0">
              <a:latin typeface="+mn-ea"/>
            </a:endParaRPr>
          </a:p>
          <a:p>
            <a:r>
              <a:rPr lang="ja-JP" altLang="en-US" sz="1400" b="1" dirty="0">
                <a:latin typeface="+mn-ea"/>
              </a:rPr>
              <a:t>　　　</a:t>
            </a:r>
            <a:r>
              <a:rPr lang="ja-JP" altLang="ja-JP" sz="1400" b="1" dirty="0">
                <a:latin typeface="+mn-ea"/>
              </a:rPr>
              <a:t>補足説明が必要なものは注釈番号を記載して</a:t>
            </a:r>
            <a:endParaRPr lang="en-US" altLang="ja-JP" sz="1400" b="1" dirty="0">
              <a:latin typeface="+mn-ea"/>
            </a:endParaRPr>
          </a:p>
          <a:p>
            <a:r>
              <a:rPr lang="ja-JP" altLang="en-US" sz="1400" b="1" dirty="0">
                <a:latin typeface="+mn-ea"/>
              </a:rPr>
              <a:t>　　　</a:t>
            </a:r>
            <a:r>
              <a:rPr lang="en-US" altLang="ja-JP" sz="1400" b="1" dirty="0">
                <a:latin typeface="+mn-ea"/>
              </a:rPr>
              <a:t>1-8</a:t>
            </a:r>
            <a:r>
              <a:rPr lang="ja-JP" altLang="en-US" sz="1400" b="1" dirty="0">
                <a:latin typeface="+mn-ea"/>
              </a:rPr>
              <a:t>）</a:t>
            </a:r>
            <a:r>
              <a:rPr lang="ja-JP" altLang="ja-JP" sz="1400" b="1" dirty="0">
                <a:latin typeface="+mn-ea"/>
              </a:rPr>
              <a:t>に内容を記載する。</a:t>
            </a:r>
            <a:endParaRPr lang="en-US" altLang="ja-JP" sz="1400" b="1" dirty="0">
              <a:latin typeface="+mn-ea"/>
            </a:endParaRPr>
          </a:p>
          <a:p>
            <a:endParaRPr lang="en-US" altLang="ja-JP" sz="1400" b="1" dirty="0">
              <a:latin typeface="+mn-ea"/>
            </a:endParaRPr>
          </a:p>
          <a:p>
            <a:r>
              <a:rPr lang="en-US" altLang="ja-JP" sz="1400" b="1" dirty="0">
                <a:latin typeface="+mn-ea"/>
              </a:rPr>
              <a:t>1-8)</a:t>
            </a:r>
            <a:r>
              <a:rPr lang="ja-JP" altLang="en-US" sz="1400" b="1" dirty="0">
                <a:latin typeface="+mn-ea"/>
              </a:rPr>
              <a:t>　</a:t>
            </a:r>
            <a:r>
              <a:rPr lang="en-US" altLang="ja-JP" sz="1400" b="1" dirty="0">
                <a:latin typeface="+mn-ea"/>
              </a:rPr>
              <a:t>1-7</a:t>
            </a:r>
            <a:r>
              <a:rPr lang="ja-JP" altLang="en-US" sz="1400" b="1" dirty="0">
                <a:latin typeface="+mn-ea"/>
              </a:rPr>
              <a:t>）の</a:t>
            </a:r>
            <a:r>
              <a:rPr lang="ja-JP" altLang="ja-JP" sz="1400" b="1" dirty="0">
                <a:latin typeface="+mn-ea"/>
              </a:rPr>
              <a:t>補足説明を記載</a:t>
            </a:r>
          </a:p>
          <a:p>
            <a:endParaRPr lang="ja-JP" altLang="ja-JP" sz="1400" b="1" dirty="0">
              <a:latin typeface="+mn-ea"/>
            </a:endParaRPr>
          </a:p>
          <a:p>
            <a:r>
              <a:rPr lang="en-US" altLang="ja-JP" sz="1400" b="1" dirty="0">
                <a:latin typeface="+mn-ea"/>
              </a:rPr>
              <a:t>1-9)</a:t>
            </a:r>
            <a:r>
              <a:rPr lang="ja-JP" altLang="en-US" sz="1400" b="1" dirty="0">
                <a:latin typeface="+mn-ea"/>
              </a:rPr>
              <a:t>　マルチリソース差分内容に合わせて選択、</a:t>
            </a:r>
            <a:endParaRPr lang="en-US" altLang="ja-JP" sz="1400" b="1" dirty="0">
              <a:latin typeface="+mn-ea"/>
            </a:endParaRPr>
          </a:p>
          <a:p>
            <a:r>
              <a:rPr lang="ja-JP" altLang="en-US" sz="1400" b="1" dirty="0">
                <a:latin typeface="+mn-ea"/>
              </a:rPr>
              <a:t>　　　もしくは記入</a:t>
            </a:r>
            <a:endParaRPr lang="en-US" altLang="ja-JP" sz="1400" b="1" dirty="0">
              <a:latin typeface="+mn-ea"/>
            </a:endParaRPr>
          </a:p>
          <a:p>
            <a:endParaRPr lang="ja-JP" altLang="ja-JP" sz="1400" b="1" dirty="0">
              <a:latin typeface="+mn-ea"/>
            </a:endParaRPr>
          </a:p>
          <a:p>
            <a:r>
              <a:rPr lang="en-US" altLang="ja-JP" sz="1400" b="1" dirty="0">
                <a:latin typeface="+mn-ea"/>
              </a:rPr>
              <a:t>1-10)</a:t>
            </a:r>
            <a:r>
              <a:rPr lang="ja-JP" altLang="en-US" sz="1400" b="1" dirty="0">
                <a:latin typeface="+mn-ea"/>
              </a:rPr>
              <a:t>　</a:t>
            </a:r>
            <a:r>
              <a:rPr lang="en-US" altLang="ja-JP" sz="1400" b="1" dirty="0">
                <a:latin typeface="+mn-ea"/>
              </a:rPr>
              <a:t>1-5</a:t>
            </a:r>
            <a:r>
              <a:rPr lang="ja-JP" altLang="en-US" sz="1400" b="1" dirty="0">
                <a:latin typeface="+mn-ea"/>
              </a:rPr>
              <a:t>）</a:t>
            </a:r>
            <a:r>
              <a:rPr lang="ja-JP" altLang="en-US" sz="1400" b="1" dirty="0"/>
              <a:t>が</a:t>
            </a:r>
            <a:r>
              <a:rPr lang="en-US" altLang="ja-JP" sz="1400" b="1" dirty="0"/>
              <a:t>”D”,”E”</a:t>
            </a:r>
            <a:r>
              <a:rPr lang="ja-JP" altLang="en-US" sz="1400" b="1" dirty="0"/>
              <a:t>の</a:t>
            </a:r>
            <a:r>
              <a:rPr lang="ja-JP" altLang="en-US" sz="1400" b="1" dirty="0">
                <a:latin typeface="+mn-ea"/>
              </a:rPr>
              <a:t>項目</a:t>
            </a:r>
            <a:r>
              <a:rPr lang="ja-JP" altLang="en-US" sz="1400" b="1" dirty="0"/>
              <a:t>について、</a:t>
            </a:r>
            <a:endParaRPr lang="en-US" altLang="ja-JP" sz="1400" b="1" dirty="0"/>
          </a:p>
          <a:p>
            <a:r>
              <a:rPr lang="ja-JP" altLang="en-US" sz="1400" b="1" dirty="0"/>
              <a:t>　　　工程能力の確認結果を</a:t>
            </a:r>
            <a:endParaRPr lang="en-US" altLang="ja-JP" sz="1400" b="1" dirty="0"/>
          </a:p>
          <a:p>
            <a:r>
              <a:rPr lang="ja-JP" altLang="en-US" sz="1400" b="1" dirty="0"/>
              <a:t>　　　エビデンスの資料としてまとめ、提出する</a:t>
            </a:r>
            <a:endParaRPr lang="en-US" altLang="ja-JP" sz="1400" b="1" dirty="0"/>
          </a:p>
          <a:p>
            <a:r>
              <a:rPr lang="ja-JP" altLang="en-US" sz="1400" b="1" dirty="0"/>
              <a:t>　　　（</a:t>
            </a:r>
            <a:r>
              <a:rPr lang="en-US" altLang="ja-JP" sz="1400" b="1" dirty="0"/>
              <a:t>example#1</a:t>
            </a:r>
            <a:r>
              <a:rPr lang="ja-JP" altLang="en-US" sz="1400" b="1" dirty="0"/>
              <a:t>のシートも参照）</a:t>
            </a:r>
            <a:endParaRPr lang="en-US" altLang="ja-JP" sz="1400" b="1" dirty="0"/>
          </a:p>
          <a:p>
            <a:r>
              <a:rPr lang="ja-JP" altLang="en-US" sz="1400" b="1" dirty="0">
                <a:solidFill>
                  <a:srgbClr val="FF0000"/>
                </a:solidFill>
              </a:rPr>
              <a:t>　　　</a:t>
            </a:r>
            <a:endParaRPr lang="en-US" altLang="ja-JP" sz="1400" b="1" dirty="0">
              <a:solidFill>
                <a:srgbClr val="FF0000"/>
              </a:solidFill>
            </a:endParaRPr>
          </a:p>
          <a:p>
            <a:r>
              <a:rPr lang="ja-JP" altLang="en-US" sz="1400" b="1" dirty="0">
                <a:solidFill>
                  <a:srgbClr val="FF0000"/>
                </a:solidFill>
              </a:rPr>
              <a:t>　　　</a:t>
            </a:r>
            <a:r>
              <a:rPr lang="ja-JP" altLang="en-US" sz="1400" b="1" dirty="0"/>
              <a:t>確認結果については参照する資料のページを</a:t>
            </a:r>
            <a:endParaRPr lang="en-US" altLang="ja-JP" sz="1400" b="1" dirty="0"/>
          </a:p>
          <a:p>
            <a:r>
              <a:rPr lang="ja-JP" altLang="en-US" sz="1400" b="1" dirty="0"/>
              <a:t>　　　記入する。確認が未完了の場合は完了予定日</a:t>
            </a:r>
            <a:endParaRPr lang="en-US" altLang="ja-JP" sz="1400" b="1" dirty="0"/>
          </a:p>
          <a:p>
            <a:r>
              <a:rPr lang="ja-JP" altLang="en-US" sz="1400" b="1" dirty="0"/>
              <a:t>　　　を記入する。</a:t>
            </a:r>
            <a:endParaRPr lang="en-US" altLang="ja-JP" sz="1400" b="1" dirty="0"/>
          </a:p>
          <a:p>
            <a:endParaRPr lang="ja-JP" altLang="ja-JP" sz="1400" b="1" dirty="0">
              <a:latin typeface="+mn-ea"/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71930" y="123929"/>
            <a:ext cx="610623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>
              <a:defRPr sz="2000" b="1">
                <a:latin typeface="Segoe UI" panose="020B0502040204020203" pitchFamily="34" charset="0"/>
                <a:cs typeface="Segoe UI" panose="020B0502040204020203" pitchFamily="34" charset="0"/>
              </a:defRPr>
            </a:lvl1pPr>
          </a:lstStyle>
          <a:p>
            <a:r>
              <a:rPr lang="en-US" altLang="ja-JP" dirty="0"/>
              <a:t>1.</a:t>
            </a:r>
            <a:r>
              <a:rPr lang="ja-JP" altLang="en-US" b="1" dirty="0"/>
              <a:t>マルチリソース適用に伴う製造上の差分確認</a:t>
            </a:r>
            <a:r>
              <a:rPr lang="en-US" altLang="ja-JP" dirty="0"/>
              <a:t>(2/2)</a:t>
            </a:r>
            <a:endParaRPr lang="ja-JP" altLang="en-US" dirty="0"/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23360FD7-0EF1-4A0D-886B-C9E2A38383B3}"/>
              </a:ext>
            </a:extLst>
          </p:cNvPr>
          <p:cNvGrpSpPr/>
          <p:nvPr/>
        </p:nvGrpSpPr>
        <p:grpSpPr>
          <a:xfrm>
            <a:off x="754465" y="4476880"/>
            <a:ext cx="504000" cy="307777"/>
            <a:chOff x="1550126" y="1011443"/>
            <a:chExt cx="504000" cy="307777"/>
          </a:xfrm>
        </p:grpSpPr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488C82CE-7CE8-4C6E-BBA0-79E585FC5D71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C8905663-BFED-45D1-BE05-F8F61FFFD381}"/>
                </a:ext>
              </a:extLst>
            </p:cNvPr>
            <p:cNvSpPr txBox="1"/>
            <p:nvPr/>
          </p:nvSpPr>
          <p:spPr>
            <a:xfrm>
              <a:off x="1550126" y="1011443"/>
              <a:ext cx="5040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1-8</a:t>
              </a:r>
              <a:endParaRPr kumimoji="1"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23360FD7-0EF1-4A0D-886B-C9E2A38383B3}"/>
              </a:ext>
            </a:extLst>
          </p:cNvPr>
          <p:cNvGrpSpPr/>
          <p:nvPr/>
        </p:nvGrpSpPr>
        <p:grpSpPr>
          <a:xfrm>
            <a:off x="786269" y="1739117"/>
            <a:ext cx="504000" cy="307777"/>
            <a:chOff x="1550126" y="1011443"/>
            <a:chExt cx="504000" cy="281543"/>
          </a:xfrm>
        </p:grpSpPr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488C82CE-7CE8-4C6E-BBA0-79E585FC5D71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1" name="テキスト ボックス 10">
              <a:extLst>
                <a:ext uri="{FF2B5EF4-FFF2-40B4-BE49-F238E27FC236}">
                  <a16:creationId xmlns:a16="http://schemas.microsoft.com/office/drawing/2014/main" id="{C8905663-BFED-45D1-BE05-F8F61FFFD381}"/>
                </a:ext>
              </a:extLst>
            </p:cNvPr>
            <p:cNvSpPr txBox="1"/>
            <p:nvPr/>
          </p:nvSpPr>
          <p:spPr>
            <a:xfrm>
              <a:off x="1550126" y="1011443"/>
              <a:ext cx="504000" cy="2815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1-7</a:t>
              </a:r>
              <a:endParaRPr kumimoji="1"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23360FD7-0EF1-4A0D-886B-C9E2A38383B3}"/>
              </a:ext>
            </a:extLst>
          </p:cNvPr>
          <p:cNvGrpSpPr/>
          <p:nvPr/>
        </p:nvGrpSpPr>
        <p:grpSpPr>
          <a:xfrm>
            <a:off x="2508643" y="1736202"/>
            <a:ext cx="825499" cy="307777"/>
            <a:chOff x="1376557" y="1011443"/>
            <a:chExt cx="825499" cy="307777"/>
          </a:xfrm>
        </p:grpSpPr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488C82CE-7CE8-4C6E-BBA0-79E585FC5D71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4" name="テキスト ボックス 13">
              <a:extLst>
                <a:ext uri="{FF2B5EF4-FFF2-40B4-BE49-F238E27FC236}">
                  <a16:creationId xmlns:a16="http://schemas.microsoft.com/office/drawing/2014/main" id="{C8905663-BFED-45D1-BE05-F8F61FFFD381}"/>
                </a:ext>
              </a:extLst>
            </p:cNvPr>
            <p:cNvSpPr txBox="1"/>
            <p:nvPr/>
          </p:nvSpPr>
          <p:spPr>
            <a:xfrm>
              <a:off x="1376557" y="1011443"/>
              <a:ext cx="82549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1-9</a:t>
              </a:r>
              <a:endParaRPr kumimoji="1"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23360FD7-0EF1-4A0D-886B-C9E2A38383B3}"/>
              </a:ext>
            </a:extLst>
          </p:cNvPr>
          <p:cNvGrpSpPr/>
          <p:nvPr/>
        </p:nvGrpSpPr>
        <p:grpSpPr>
          <a:xfrm>
            <a:off x="5550110" y="1745903"/>
            <a:ext cx="825499" cy="307777"/>
            <a:chOff x="1376557" y="1011443"/>
            <a:chExt cx="825499" cy="307777"/>
          </a:xfrm>
        </p:grpSpPr>
        <p:sp>
          <p:nvSpPr>
            <p:cNvPr id="19" name="楕円 18">
              <a:extLst>
                <a:ext uri="{FF2B5EF4-FFF2-40B4-BE49-F238E27FC236}">
                  <a16:creationId xmlns:a16="http://schemas.microsoft.com/office/drawing/2014/main" id="{488C82CE-7CE8-4C6E-BBA0-79E585FC5D71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0" name="テキスト ボックス 19">
              <a:extLst>
                <a:ext uri="{FF2B5EF4-FFF2-40B4-BE49-F238E27FC236}">
                  <a16:creationId xmlns:a16="http://schemas.microsoft.com/office/drawing/2014/main" id="{C8905663-BFED-45D1-BE05-F8F61FFFD381}"/>
                </a:ext>
              </a:extLst>
            </p:cNvPr>
            <p:cNvSpPr txBox="1"/>
            <p:nvPr/>
          </p:nvSpPr>
          <p:spPr>
            <a:xfrm>
              <a:off x="1376557" y="1011443"/>
              <a:ext cx="82549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1-10</a:t>
              </a:r>
              <a:endParaRPr kumimoji="1"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AA184112-30E4-4BE5-856D-08202C61A563}"/>
              </a:ext>
            </a:extLst>
          </p:cNvPr>
          <p:cNvSpPr txBox="1"/>
          <p:nvPr/>
        </p:nvSpPr>
        <p:spPr>
          <a:xfrm>
            <a:off x="11140554" y="560889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関係者外秘</a:t>
            </a:r>
            <a:endPara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410358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>
            <a:extLst>
              <a:ext uri="{FF2B5EF4-FFF2-40B4-BE49-F238E27FC236}">
                <a16:creationId xmlns:a16="http://schemas.microsoft.com/office/drawing/2014/main" id="{8E305582-D2F0-B5F7-4F8F-03794C8A875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36431" y="895921"/>
            <a:ext cx="8019441" cy="2212722"/>
          </a:xfrm>
          <a:prstGeom prst="rect">
            <a:avLst/>
          </a:prstGeom>
        </p:spPr>
      </p:pic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1ECB3F99-1099-4F6B-BB40-B13FD6A94E96}"/>
              </a:ext>
            </a:extLst>
          </p:cNvPr>
          <p:cNvGrpSpPr/>
          <p:nvPr/>
        </p:nvGrpSpPr>
        <p:grpSpPr>
          <a:xfrm>
            <a:off x="4674674" y="728702"/>
            <a:ext cx="711200" cy="307777"/>
            <a:chOff x="1520109" y="1011443"/>
            <a:chExt cx="711200" cy="307777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15F32FE0-6FA2-4B1E-B068-959C06A27622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07F03966-CA8E-4378-9227-89617676D49E}"/>
                </a:ext>
              </a:extLst>
            </p:cNvPr>
            <p:cNvSpPr txBox="1"/>
            <p:nvPr/>
          </p:nvSpPr>
          <p:spPr>
            <a:xfrm>
              <a:off x="1520109" y="1011443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2a-2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8" name="グループ化 7"/>
          <p:cNvGrpSpPr/>
          <p:nvPr/>
        </p:nvGrpSpPr>
        <p:grpSpPr>
          <a:xfrm>
            <a:off x="5623295" y="736126"/>
            <a:ext cx="711200" cy="307777"/>
            <a:chOff x="5059856" y="2088416"/>
            <a:chExt cx="711200" cy="307777"/>
          </a:xfrm>
        </p:grpSpPr>
        <p:sp>
          <p:nvSpPr>
            <p:cNvPr id="15" name="楕円 14">
              <a:extLst>
                <a:ext uri="{FF2B5EF4-FFF2-40B4-BE49-F238E27FC236}">
                  <a16:creationId xmlns:a16="http://schemas.microsoft.com/office/drawing/2014/main" id="{402C2C8A-BF48-495D-96E8-8868B197C179}"/>
                </a:ext>
              </a:extLst>
            </p:cNvPr>
            <p:cNvSpPr/>
            <p:nvPr/>
          </p:nvSpPr>
          <p:spPr>
            <a:xfrm>
              <a:off x="5089873" y="2105674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D5B0616B-47E5-4DBF-9F2B-9EABA847C057}"/>
                </a:ext>
              </a:extLst>
            </p:cNvPr>
            <p:cNvSpPr txBox="1"/>
            <p:nvPr/>
          </p:nvSpPr>
          <p:spPr>
            <a:xfrm>
              <a:off x="5059856" y="2088416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2a-3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B5C44C0E-231A-4BB5-9FAF-9F9E16D72B70}"/>
              </a:ext>
            </a:extLst>
          </p:cNvPr>
          <p:cNvGrpSpPr/>
          <p:nvPr/>
        </p:nvGrpSpPr>
        <p:grpSpPr>
          <a:xfrm>
            <a:off x="6585782" y="752457"/>
            <a:ext cx="711200" cy="307777"/>
            <a:chOff x="1520109" y="1011443"/>
            <a:chExt cx="711200" cy="307777"/>
          </a:xfrm>
        </p:grpSpPr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1F58C50B-F1C8-4A39-8163-78C4F30605AF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9" name="テキスト ボックス 18">
              <a:extLst>
                <a:ext uri="{FF2B5EF4-FFF2-40B4-BE49-F238E27FC236}">
                  <a16:creationId xmlns:a16="http://schemas.microsoft.com/office/drawing/2014/main" id="{0358F3FF-E9D3-4A9D-8AAD-8B3A0C9821E6}"/>
                </a:ext>
              </a:extLst>
            </p:cNvPr>
            <p:cNvSpPr txBox="1"/>
            <p:nvPr/>
          </p:nvSpPr>
          <p:spPr>
            <a:xfrm>
              <a:off x="1520109" y="1011443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2a-4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02CBB125-5C0A-40D4-9072-B9BC61B92350}"/>
              </a:ext>
            </a:extLst>
          </p:cNvPr>
          <p:cNvGrpSpPr/>
          <p:nvPr/>
        </p:nvGrpSpPr>
        <p:grpSpPr>
          <a:xfrm>
            <a:off x="7487813" y="727802"/>
            <a:ext cx="711200" cy="336632"/>
            <a:chOff x="1520109" y="1011443"/>
            <a:chExt cx="711200" cy="307777"/>
          </a:xfrm>
        </p:grpSpPr>
        <p:sp>
          <p:nvSpPr>
            <p:cNvPr id="22" name="楕円 21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3" name="テキスト ボックス 22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1520109" y="1011443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2a-5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23360FD7-0EF1-4A0D-886B-C9E2A38383B3}"/>
              </a:ext>
            </a:extLst>
          </p:cNvPr>
          <p:cNvGrpSpPr/>
          <p:nvPr/>
        </p:nvGrpSpPr>
        <p:grpSpPr>
          <a:xfrm>
            <a:off x="2117812" y="2010451"/>
            <a:ext cx="711200" cy="307777"/>
            <a:chOff x="1550126" y="993471"/>
            <a:chExt cx="711200" cy="307777"/>
          </a:xfrm>
        </p:grpSpPr>
        <p:sp>
          <p:nvSpPr>
            <p:cNvPr id="28" name="楕円 27">
              <a:extLst>
                <a:ext uri="{FF2B5EF4-FFF2-40B4-BE49-F238E27FC236}">
                  <a16:creationId xmlns:a16="http://schemas.microsoft.com/office/drawing/2014/main" id="{488C82CE-7CE8-4C6E-BBA0-79E585FC5D71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9" name="テキスト ボックス 28">
              <a:extLst>
                <a:ext uri="{FF2B5EF4-FFF2-40B4-BE49-F238E27FC236}">
                  <a16:creationId xmlns:a16="http://schemas.microsoft.com/office/drawing/2014/main" id="{C8905663-BFED-45D1-BE05-F8F61FFFD381}"/>
                </a:ext>
              </a:extLst>
            </p:cNvPr>
            <p:cNvSpPr txBox="1"/>
            <p:nvPr/>
          </p:nvSpPr>
          <p:spPr>
            <a:xfrm>
              <a:off x="1550126" y="993471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2a-1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724675A9-3EA1-4D48-BDA1-BB5D094D4256}"/>
              </a:ext>
            </a:extLst>
          </p:cNvPr>
          <p:cNvSpPr/>
          <p:nvPr/>
        </p:nvSpPr>
        <p:spPr>
          <a:xfrm>
            <a:off x="2673053" y="2062834"/>
            <a:ext cx="1869901" cy="251848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71930" y="123929"/>
            <a:ext cx="563362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>
              <a:defRPr sz="2000" b="1">
                <a:latin typeface="Segoe UI" panose="020B0502040204020203" pitchFamily="34" charset="0"/>
                <a:cs typeface="Segoe UI" panose="020B0502040204020203" pitchFamily="34" charset="0"/>
              </a:defRPr>
            </a:lvl1pPr>
          </a:lstStyle>
          <a:p>
            <a:r>
              <a:rPr lang="en-US" altLang="ja-JP" dirty="0"/>
              <a:t>2a.</a:t>
            </a:r>
            <a:r>
              <a:rPr lang="ja-JP" altLang="en-US" dirty="0"/>
              <a:t>マルチリソース適用に伴う設計上の差分確認</a:t>
            </a: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F9BC02C8-CBD7-462D-A8A2-EFA8969C07CF}"/>
              </a:ext>
            </a:extLst>
          </p:cNvPr>
          <p:cNvGrpSpPr/>
          <p:nvPr/>
        </p:nvGrpSpPr>
        <p:grpSpPr>
          <a:xfrm>
            <a:off x="1320086" y="2692349"/>
            <a:ext cx="711200" cy="307777"/>
            <a:chOff x="1520109" y="1011443"/>
            <a:chExt cx="711200" cy="307777"/>
          </a:xfrm>
        </p:grpSpPr>
        <p:sp>
          <p:nvSpPr>
            <p:cNvPr id="31" name="楕円 30">
              <a:extLst>
                <a:ext uri="{FF2B5EF4-FFF2-40B4-BE49-F238E27FC236}">
                  <a16:creationId xmlns:a16="http://schemas.microsoft.com/office/drawing/2014/main" id="{E8953DE3-2C44-41CC-B262-5CE67653D1FD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2" name="テキスト ボックス 31">
              <a:extLst>
                <a:ext uri="{FF2B5EF4-FFF2-40B4-BE49-F238E27FC236}">
                  <a16:creationId xmlns:a16="http://schemas.microsoft.com/office/drawing/2014/main" id="{96A4C7A2-2A6F-4FCE-89BF-D0D54A07E5C0}"/>
                </a:ext>
              </a:extLst>
            </p:cNvPr>
            <p:cNvSpPr txBox="1"/>
            <p:nvPr/>
          </p:nvSpPr>
          <p:spPr>
            <a:xfrm>
              <a:off x="1520109" y="1011443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2a-7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727D43A6-D5AE-4FD6-AE4A-2FE0CC162A44}"/>
              </a:ext>
            </a:extLst>
          </p:cNvPr>
          <p:cNvGrpSpPr/>
          <p:nvPr/>
        </p:nvGrpSpPr>
        <p:grpSpPr>
          <a:xfrm>
            <a:off x="8474220" y="760517"/>
            <a:ext cx="711200" cy="307777"/>
            <a:chOff x="1520109" y="1017265"/>
            <a:chExt cx="711200" cy="307777"/>
          </a:xfrm>
        </p:grpSpPr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416EA96C-CEC7-4A69-8620-BD729F8C1CE8}"/>
                </a:ext>
              </a:extLst>
            </p:cNvPr>
            <p:cNvSpPr/>
            <p:nvPr/>
          </p:nvSpPr>
          <p:spPr>
            <a:xfrm>
              <a:off x="1550126" y="1028701"/>
              <a:ext cx="504000" cy="261619"/>
            </a:xfrm>
            <a:prstGeom prst="ellipse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8" name="テキスト ボックス 37">
              <a:extLst>
                <a:ext uri="{FF2B5EF4-FFF2-40B4-BE49-F238E27FC236}">
                  <a16:creationId xmlns:a16="http://schemas.microsoft.com/office/drawing/2014/main" id="{29C2D9E1-8A5A-41D0-9E73-9E36D101068E}"/>
                </a:ext>
              </a:extLst>
            </p:cNvPr>
            <p:cNvSpPr txBox="1"/>
            <p:nvPr/>
          </p:nvSpPr>
          <p:spPr>
            <a:xfrm>
              <a:off x="1520109" y="1017265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2a-6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6A88F816-9E34-4FF3-94EE-FEECC13C1B94}"/>
              </a:ext>
            </a:extLst>
          </p:cNvPr>
          <p:cNvSpPr/>
          <p:nvPr/>
        </p:nvSpPr>
        <p:spPr>
          <a:xfrm>
            <a:off x="287534" y="3181442"/>
            <a:ext cx="11730927" cy="3323987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ja-JP" sz="1400" b="1" dirty="0">
                <a:solidFill>
                  <a:schemeClr val="tx1"/>
                </a:solidFill>
              </a:rPr>
              <a:t>2a-1) </a:t>
            </a:r>
            <a:r>
              <a:rPr lang="ja-JP" altLang="en-US" sz="1400" b="1" dirty="0"/>
              <a:t> </a:t>
            </a:r>
            <a:r>
              <a:rPr lang="ja-JP" altLang="en-US" sz="1400" b="1" dirty="0">
                <a:solidFill>
                  <a:schemeClr val="tx1"/>
                </a:solidFill>
              </a:rPr>
              <a:t>電気的特性</a:t>
            </a:r>
            <a:r>
              <a:rPr lang="en-US" altLang="ja-JP" sz="1400" b="1" dirty="0">
                <a:solidFill>
                  <a:schemeClr val="tx1"/>
                </a:solidFill>
              </a:rPr>
              <a:t>(AC,DC)</a:t>
            </a:r>
            <a:r>
              <a:rPr lang="ja-JP" altLang="en-US" sz="1400" b="1" dirty="0">
                <a:solidFill>
                  <a:schemeClr val="tx1"/>
                </a:solidFill>
              </a:rPr>
              <a:t>以外にも、データシートに記載されている重要特性があれば記入する。</a:t>
            </a:r>
            <a:endParaRPr lang="en-US" altLang="ja-JP" sz="1400" b="1" dirty="0">
              <a:solidFill>
                <a:schemeClr val="tx1"/>
              </a:solidFill>
            </a:endParaRPr>
          </a:p>
          <a:p>
            <a:r>
              <a:rPr lang="ja-JP" altLang="en-US" sz="1400" b="1" dirty="0"/>
              <a:t>　　　</a:t>
            </a:r>
            <a:endParaRPr lang="en-US" altLang="ja-JP" sz="1400" b="1" dirty="0">
              <a:solidFill>
                <a:schemeClr val="tx1"/>
              </a:solidFill>
            </a:endParaRPr>
          </a:p>
          <a:p>
            <a:r>
              <a:rPr lang="en-US" altLang="ja-JP" sz="1400" b="1" dirty="0">
                <a:solidFill>
                  <a:schemeClr val="tx1"/>
                </a:solidFill>
              </a:rPr>
              <a:t>2a-2)</a:t>
            </a:r>
            <a:r>
              <a:rPr lang="ja-JP" altLang="en-US" sz="1400" b="1" dirty="0">
                <a:solidFill>
                  <a:schemeClr val="tx1"/>
                </a:solidFill>
              </a:rPr>
              <a:t>  データシート上の左記</a:t>
            </a:r>
            <a:r>
              <a:rPr lang="ja-JP" altLang="en-US" sz="1400" b="1" dirty="0"/>
              <a:t>パラメータ</a:t>
            </a:r>
            <a:r>
              <a:rPr lang="ja-JP" altLang="en-US" sz="1400" b="1" dirty="0">
                <a:solidFill>
                  <a:schemeClr val="tx1"/>
                </a:solidFill>
              </a:rPr>
              <a:t>に</a:t>
            </a:r>
            <a:r>
              <a:rPr lang="ja-JP" altLang="en-US" sz="1400" b="1" dirty="0"/>
              <a:t>差分</a:t>
            </a:r>
            <a:r>
              <a:rPr lang="ja-JP" altLang="en-US" sz="1400" b="1" dirty="0">
                <a:solidFill>
                  <a:schemeClr val="tx1"/>
                </a:solidFill>
              </a:rPr>
              <a:t>があれば</a:t>
            </a:r>
            <a:r>
              <a:rPr lang="en-US" altLang="ja-JP" sz="1400" b="1" dirty="0">
                <a:solidFill>
                  <a:schemeClr val="tx1"/>
                </a:solidFill>
              </a:rPr>
              <a:t>”Yes”</a:t>
            </a:r>
            <a:r>
              <a:rPr lang="ja-JP" altLang="en-US" sz="1400" b="1" dirty="0">
                <a:solidFill>
                  <a:schemeClr val="tx1"/>
                </a:solidFill>
              </a:rPr>
              <a:t>、無ければ</a:t>
            </a:r>
            <a:r>
              <a:rPr lang="en-US" altLang="ja-JP" sz="1400" b="1" dirty="0">
                <a:solidFill>
                  <a:schemeClr val="tx1"/>
                </a:solidFill>
              </a:rPr>
              <a:t>”No”</a:t>
            </a:r>
            <a:r>
              <a:rPr lang="ja-JP" altLang="en-US" sz="1400" b="1" dirty="0">
                <a:solidFill>
                  <a:schemeClr val="tx1"/>
                </a:solidFill>
              </a:rPr>
              <a:t>を選択する。</a:t>
            </a:r>
            <a:endParaRPr lang="en-US" altLang="ja-JP" sz="1400" b="1" dirty="0">
              <a:solidFill>
                <a:schemeClr val="tx1"/>
              </a:solidFill>
            </a:endParaRPr>
          </a:p>
          <a:p>
            <a:endParaRPr lang="en-US" altLang="ja-JP" sz="1400" b="1" dirty="0">
              <a:solidFill>
                <a:schemeClr val="tx1"/>
              </a:solidFill>
            </a:endParaRPr>
          </a:p>
          <a:p>
            <a:r>
              <a:rPr lang="en-US" altLang="ja-JP" sz="1400" b="1" dirty="0">
                <a:solidFill>
                  <a:schemeClr val="tx1"/>
                </a:solidFill>
              </a:rPr>
              <a:t>2a-3) </a:t>
            </a:r>
            <a:r>
              <a:rPr lang="ja-JP" altLang="en-US" sz="1400" b="1" dirty="0">
                <a:solidFill>
                  <a:schemeClr val="tx1"/>
                </a:solidFill>
              </a:rPr>
              <a:t>工程変更の影響が左記</a:t>
            </a:r>
            <a:r>
              <a:rPr lang="ja-JP" altLang="en-US" sz="1400" b="1" dirty="0"/>
              <a:t>パラメータ</a:t>
            </a:r>
            <a:r>
              <a:rPr lang="ja-JP" altLang="en-US" sz="1400" b="1" dirty="0">
                <a:solidFill>
                  <a:schemeClr val="tx1"/>
                </a:solidFill>
              </a:rPr>
              <a:t>にあれば</a:t>
            </a:r>
            <a:r>
              <a:rPr lang="en-US" altLang="ja-JP" sz="1400" b="1" dirty="0">
                <a:solidFill>
                  <a:schemeClr val="tx1"/>
                </a:solidFill>
              </a:rPr>
              <a:t>”Yes”</a:t>
            </a:r>
            <a:r>
              <a:rPr lang="ja-JP" altLang="en-US" sz="1400" b="1" dirty="0">
                <a:solidFill>
                  <a:schemeClr val="tx1"/>
                </a:solidFill>
              </a:rPr>
              <a:t>、無ければ</a:t>
            </a:r>
            <a:r>
              <a:rPr lang="en-US" altLang="ja-JP" sz="1400" b="1" dirty="0">
                <a:solidFill>
                  <a:schemeClr val="tx1"/>
                </a:solidFill>
              </a:rPr>
              <a:t>”No”</a:t>
            </a:r>
            <a:r>
              <a:rPr lang="ja-JP" altLang="en-US" sz="1400" b="1" dirty="0">
                <a:solidFill>
                  <a:schemeClr val="tx1"/>
                </a:solidFill>
              </a:rPr>
              <a:t>を選択する。</a:t>
            </a:r>
          </a:p>
          <a:p>
            <a:endParaRPr lang="en-US" altLang="ja-JP" sz="1400" b="1" dirty="0"/>
          </a:p>
          <a:p>
            <a:r>
              <a:rPr lang="en-US" altLang="ja-JP" sz="1400" b="1" dirty="0"/>
              <a:t>2a-4)  1-7)</a:t>
            </a:r>
            <a:r>
              <a:rPr lang="ja-JP" altLang="en-US" sz="1400" b="1" dirty="0"/>
              <a:t>で補正を行う差分がある場合、対象となるパラメータは</a:t>
            </a:r>
            <a:r>
              <a:rPr lang="en-US" altLang="ja-JP" sz="1400" b="1" dirty="0"/>
              <a:t>”Yes”</a:t>
            </a:r>
            <a:r>
              <a:rPr lang="ja-JP" altLang="en-US" sz="1400" b="1" dirty="0" err="1"/>
              <a:t>、</a:t>
            </a:r>
            <a:r>
              <a:rPr lang="ja-JP" altLang="en-US" sz="1400" b="1" dirty="0"/>
              <a:t>対象では無いパラメータは</a:t>
            </a:r>
            <a:r>
              <a:rPr lang="en-US" altLang="ja-JP" sz="1400" b="1" dirty="0"/>
              <a:t>”No”</a:t>
            </a:r>
            <a:r>
              <a:rPr lang="ja-JP" altLang="en-US" sz="1400" b="1" dirty="0"/>
              <a:t>を選択する。</a:t>
            </a:r>
            <a:r>
              <a:rPr lang="en-US" altLang="ja-JP" sz="1400" b="1" dirty="0"/>
              <a:t> </a:t>
            </a:r>
          </a:p>
          <a:p>
            <a:r>
              <a:rPr lang="en-US" altLang="ja-JP" sz="1400" b="1" dirty="0"/>
              <a:t>           1-7)</a:t>
            </a:r>
            <a:r>
              <a:rPr lang="ja-JP" altLang="en-US" sz="1400" b="1" dirty="0"/>
              <a:t>で補正を行う差分が</a:t>
            </a:r>
            <a:r>
              <a:rPr lang="en-US" altLang="ja-JP" sz="1400" b="1" dirty="0"/>
              <a:t> </a:t>
            </a:r>
            <a:r>
              <a:rPr lang="ja-JP" altLang="en-US" sz="1400" b="1" dirty="0"/>
              <a:t>無い場合は、全て</a:t>
            </a:r>
            <a:r>
              <a:rPr lang="en-US" altLang="ja-JP" sz="1400" b="1" dirty="0"/>
              <a:t>”No”</a:t>
            </a:r>
            <a:r>
              <a:rPr lang="ja-JP" altLang="en-US" sz="1400" b="1" dirty="0"/>
              <a:t>を選択する。</a:t>
            </a:r>
            <a:endParaRPr lang="en-US" altLang="ja-JP" sz="1400" b="1" dirty="0"/>
          </a:p>
          <a:p>
            <a:endParaRPr lang="ja-JP" altLang="en-US" sz="1400" b="1" dirty="0"/>
          </a:p>
          <a:p>
            <a:r>
              <a:rPr lang="en-US" altLang="ja-JP" sz="1400" b="1" dirty="0"/>
              <a:t>2a-5)</a:t>
            </a:r>
            <a:r>
              <a:rPr lang="ja-JP" altLang="en-US" sz="1400" b="1" dirty="0"/>
              <a:t> サンプルを使用して電気的特性を確認するパラメータは</a:t>
            </a:r>
            <a:r>
              <a:rPr lang="en-US" altLang="ja-JP" sz="1400" b="1" dirty="0"/>
              <a:t>”Yes”</a:t>
            </a:r>
            <a:r>
              <a:rPr lang="ja-JP" altLang="en-US" sz="1400" b="1" dirty="0" err="1"/>
              <a:t>、</a:t>
            </a:r>
            <a:r>
              <a:rPr lang="ja-JP" altLang="en-US" sz="1400" b="1" dirty="0"/>
              <a:t>確認しないパラメータは</a:t>
            </a:r>
            <a:r>
              <a:rPr lang="en-US" altLang="ja-JP" sz="1400" b="1" dirty="0"/>
              <a:t>”No”</a:t>
            </a:r>
            <a:r>
              <a:rPr lang="ja-JP" altLang="en-US" sz="1400" b="1" dirty="0"/>
              <a:t>を選択する。</a:t>
            </a:r>
          </a:p>
          <a:p>
            <a:endParaRPr lang="en-US" altLang="ja-JP" sz="1400" b="1" dirty="0"/>
          </a:p>
          <a:p>
            <a:r>
              <a:rPr lang="en-US" altLang="ja-JP" sz="1400" b="1" dirty="0"/>
              <a:t>2a-6)</a:t>
            </a:r>
            <a:r>
              <a:rPr lang="ja-JP" altLang="en-US" sz="1400" b="1" dirty="0"/>
              <a:t> </a:t>
            </a:r>
            <a:r>
              <a:rPr lang="en-US" altLang="ja-JP" sz="1400" b="1" dirty="0"/>
              <a:t>2a-5)</a:t>
            </a:r>
            <a:r>
              <a:rPr lang="ja-JP" altLang="en-US" sz="1400" b="1" dirty="0"/>
              <a:t>が</a:t>
            </a:r>
            <a:r>
              <a:rPr lang="en-US" altLang="ja-JP" sz="1400" b="1" dirty="0"/>
              <a:t>”Yes”</a:t>
            </a:r>
            <a:r>
              <a:rPr lang="ja-JP" altLang="en-US" sz="1400" b="1" dirty="0"/>
              <a:t>のパラメータについて、電気的特性の確認結果を</a:t>
            </a:r>
            <a:r>
              <a:rPr lang="en-US" altLang="ja-JP" sz="1400" b="1" dirty="0"/>
              <a:t>OK/NG</a:t>
            </a:r>
            <a:r>
              <a:rPr lang="ja-JP" altLang="en-US" sz="1400" b="1" dirty="0"/>
              <a:t>より選択する。</a:t>
            </a:r>
            <a:endParaRPr lang="en-US" altLang="ja-JP" sz="1400" b="1" dirty="0"/>
          </a:p>
          <a:p>
            <a:r>
              <a:rPr lang="ja-JP" altLang="en-US" sz="1400" b="1" dirty="0"/>
              <a:t>　　　確認結果のデータはエビデンス資料としてまとめ提出する。</a:t>
            </a:r>
            <a:endParaRPr lang="en-US" altLang="ja-JP" sz="1400" b="1" dirty="0"/>
          </a:p>
          <a:p>
            <a:r>
              <a:rPr lang="ja-JP" altLang="en-US" sz="1400" b="1" dirty="0"/>
              <a:t>　　</a:t>
            </a:r>
          </a:p>
          <a:p>
            <a:r>
              <a:rPr lang="en-US" altLang="ja-JP" sz="1400" b="1" dirty="0"/>
              <a:t>2a-7) 2a-2</a:t>
            </a:r>
            <a:r>
              <a:rPr lang="ja-JP" altLang="en-US" sz="1400" b="1" dirty="0"/>
              <a:t>～</a:t>
            </a:r>
            <a:r>
              <a:rPr lang="en-US" altLang="ja-JP" sz="1400" b="1" dirty="0"/>
              <a:t>5</a:t>
            </a:r>
            <a:r>
              <a:rPr lang="ja-JP" altLang="en-US" sz="1400" b="1" dirty="0"/>
              <a:t>で</a:t>
            </a:r>
            <a:r>
              <a:rPr lang="en-US" altLang="ja-JP" sz="1400" b="1" dirty="0"/>
              <a:t>”Yes”</a:t>
            </a:r>
            <a:r>
              <a:rPr lang="ja-JP" altLang="en-US" sz="1400" b="1" dirty="0"/>
              <a:t>を選択した場合は、注釈番号を追加し、補足説明を記入する。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735B990-D557-B7CE-D1C0-441C3B234289}"/>
              </a:ext>
            </a:extLst>
          </p:cNvPr>
          <p:cNvSpPr txBox="1"/>
          <p:nvPr/>
        </p:nvSpPr>
        <p:spPr>
          <a:xfrm>
            <a:off x="11140554" y="560889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関係者外秘</a:t>
            </a:r>
            <a:endPara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7922547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96A5A09E-C8DD-4C6E-B4FB-199D6049FFB4}"/>
              </a:ext>
            </a:extLst>
          </p:cNvPr>
          <p:cNvSpPr txBox="1"/>
          <p:nvPr/>
        </p:nvSpPr>
        <p:spPr>
          <a:xfrm>
            <a:off x="7634491" y="882888"/>
            <a:ext cx="4328429" cy="5047536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none" rtlCol="0">
            <a:spAutoFit/>
          </a:bodyPr>
          <a:lstStyle/>
          <a:p>
            <a:r>
              <a:rPr kumimoji="1" lang="en-US" altLang="ja-JP" sz="1400" b="1" dirty="0"/>
              <a:t>2b-</a:t>
            </a:r>
            <a:r>
              <a:rPr lang="en-US" altLang="ja-JP" sz="1400" b="1" dirty="0"/>
              <a:t>1</a:t>
            </a:r>
            <a:r>
              <a:rPr kumimoji="1" lang="ja-JP" altLang="en-US" sz="1400" b="1" dirty="0"/>
              <a:t>）</a:t>
            </a:r>
            <a:r>
              <a:rPr kumimoji="1" lang="en-US" altLang="ja-JP" sz="1400" b="1" dirty="0"/>
              <a:t>1</a:t>
            </a:r>
            <a:r>
              <a:rPr lang="en-US" altLang="ja-JP" sz="1400" b="1" dirty="0"/>
              <a:t>-4)</a:t>
            </a:r>
            <a:r>
              <a:rPr lang="ja-JP" altLang="en-US" sz="1400" b="1" dirty="0"/>
              <a:t>で選択したマルチリソース差分内容を</a:t>
            </a:r>
            <a:endParaRPr lang="en-US" altLang="ja-JP" sz="1400" b="1" dirty="0"/>
          </a:p>
          <a:p>
            <a:r>
              <a:rPr lang="ja-JP" altLang="en-US" sz="1400" b="1" dirty="0"/>
              <a:t>　　　コピーする</a:t>
            </a:r>
            <a:endParaRPr lang="en-US" altLang="ja-JP" sz="1400" b="1" dirty="0"/>
          </a:p>
          <a:p>
            <a:endParaRPr kumimoji="1" lang="en-US" altLang="ja-JP" sz="1400" b="1" dirty="0"/>
          </a:p>
          <a:p>
            <a:r>
              <a:rPr lang="en-US" altLang="ja-JP" sz="1400" b="1" dirty="0"/>
              <a:t>2b-2</a:t>
            </a:r>
            <a:r>
              <a:rPr lang="ja-JP" altLang="en-US" sz="1400" b="1" dirty="0"/>
              <a:t>）拠点：複数拠点生産の場合は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〇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を記入</a:t>
            </a:r>
            <a:endParaRPr lang="en-US" altLang="ja-JP" sz="1400" b="1" dirty="0"/>
          </a:p>
          <a:p>
            <a:r>
              <a:rPr lang="ja-JP" altLang="en-US" sz="1400" b="1" dirty="0"/>
              <a:t>　　　 </a:t>
            </a:r>
            <a:r>
              <a:rPr lang="en-US" altLang="ja-JP" sz="1400" b="1" dirty="0"/>
              <a:t>4M1E</a:t>
            </a:r>
            <a:r>
              <a:rPr lang="ja-JP" altLang="en-US" sz="1400" b="1" dirty="0"/>
              <a:t>：</a:t>
            </a:r>
            <a:r>
              <a:rPr lang="en-US" altLang="ja-JP" sz="1400" b="1" dirty="0"/>
              <a:t>1.</a:t>
            </a:r>
            <a:r>
              <a:rPr lang="ja-JP" altLang="en-US" sz="1400" b="1" dirty="0"/>
              <a:t>の差分確認で</a:t>
            </a:r>
            <a:r>
              <a:rPr lang="en-US" altLang="ja-JP" sz="1400" b="1" dirty="0"/>
              <a:t>1</a:t>
            </a:r>
            <a:r>
              <a:rPr lang="ja-JP" altLang="en-US" sz="1400" b="1" dirty="0"/>
              <a:t>つでも</a:t>
            </a:r>
            <a:r>
              <a:rPr lang="en-US" altLang="ja-JP" sz="1400" b="1" dirty="0"/>
              <a:t>”D”</a:t>
            </a:r>
            <a:r>
              <a:rPr lang="ja-JP" altLang="en-US" sz="1400" b="1" dirty="0"/>
              <a:t>ありの</a:t>
            </a:r>
            <a:endParaRPr lang="en-US" altLang="ja-JP" sz="1400" b="1" dirty="0"/>
          </a:p>
          <a:p>
            <a:r>
              <a:rPr lang="ja-JP" altLang="en-US" sz="1400" b="1" dirty="0"/>
              <a:t>　　　　　　　場合は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〇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を記入</a:t>
            </a:r>
            <a:endParaRPr lang="en-US" altLang="ja-JP" sz="1400" b="1" dirty="0"/>
          </a:p>
          <a:p>
            <a:r>
              <a:rPr lang="ja-JP" altLang="en-US" sz="1400" b="1" dirty="0"/>
              <a:t>　　　 補正：</a:t>
            </a:r>
            <a:r>
              <a:rPr lang="en-US" altLang="ja-JP" sz="1400" b="1" dirty="0"/>
              <a:t>1.</a:t>
            </a:r>
            <a:r>
              <a:rPr lang="ja-JP" altLang="en-US" sz="1400" b="1" dirty="0"/>
              <a:t>の差分確認で差分影響の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補正あり</a:t>
            </a:r>
            <a:r>
              <a:rPr lang="en-US" altLang="ja-JP" sz="1400" b="1" dirty="0"/>
              <a:t>”</a:t>
            </a:r>
          </a:p>
          <a:p>
            <a:r>
              <a:rPr lang="ja-JP" altLang="en-US" sz="1400" b="1" dirty="0"/>
              <a:t>　　　　　　の場合は</a:t>
            </a:r>
            <a:r>
              <a:rPr lang="en-US" altLang="ja-JP" sz="1400" b="1" dirty="0"/>
              <a:t>“</a:t>
            </a:r>
            <a:r>
              <a:rPr lang="ja-JP" altLang="en-US" sz="1400" b="1" dirty="0"/>
              <a:t>〇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を記入</a:t>
            </a:r>
            <a:endParaRPr lang="en-US" altLang="ja-JP" sz="1400" b="1" dirty="0"/>
          </a:p>
          <a:p>
            <a:r>
              <a:rPr lang="ja-JP" altLang="en-US" sz="1400" b="1" dirty="0"/>
              <a:t>　　　 </a:t>
            </a:r>
            <a:r>
              <a:rPr lang="en-US" altLang="ja-JP" sz="1400" b="1" dirty="0"/>
              <a:t>OR</a:t>
            </a:r>
            <a:r>
              <a:rPr lang="ja-JP" altLang="en-US" sz="1400" b="1" dirty="0"/>
              <a:t>： ３項目のうち１つでも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〇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があれば</a:t>
            </a:r>
            <a:endParaRPr lang="en-US" altLang="ja-JP" sz="1400" b="1" dirty="0"/>
          </a:p>
          <a:p>
            <a:r>
              <a:rPr lang="ja-JP" altLang="en-US" sz="1400" b="1" dirty="0"/>
              <a:t>　　　　　　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〇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を記入</a:t>
            </a:r>
            <a:endParaRPr lang="en-US" altLang="ja-JP" sz="1400" b="1" dirty="0"/>
          </a:p>
          <a:p>
            <a:r>
              <a:rPr lang="ja-JP" altLang="en-US" sz="1400" b="1" dirty="0"/>
              <a:t>　　　　　</a:t>
            </a:r>
            <a:endParaRPr lang="en-US" altLang="ja-JP" sz="1400" b="1" dirty="0"/>
          </a:p>
          <a:p>
            <a:r>
              <a:rPr lang="en-US" altLang="ja-JP" sz="1400" b="1" dirty="0"/>
              <a:t>2b-3</a:t>
            </a:r>
            <a:r>
              <a:rPr lang="ja-JP" altLang="en-US" sz="1400" b="1" dirty="0"/>
              <a:t>）１つのマルチリソース差分内容に対して</a:t>
            </a:r>
            <a:endParaRPr lang="en-US" altLang="ja-JP" sz="1400" b="1" dirty="0"/>
          </a:p>
          <a:p>
            <a:r>
              <a:rPr lang="ja-JP" altLang="en-US" sz="1400" b="1" dirty="0"/>
              <a:t>　　　組み合わせ影響要素をすべて記入</a:t>
            </a:r>
            <a:endParaRPr lang="en-US" altLang="ja-JP" sz="1400" b="1" dirty="0"/>
          </a:p>
          <a:p>
            <a:endParaRPr kumimoji="1" lang="en-US" altLang="ja-JP" sz="1400" b="1" dirty="0"/>
          </a:p>
          <a:p>
            <a:r>
              <a:rPr lang="en-US" altLang="ja-JP" sz="1400" b="1" dirty="0"/>
              <a:t>2b-4</a:t>
            </a:r>
            <a:r>
              <a:rPr lang="ja-JP" altLang="en-US" sz="1400" b="1" dirty="0"/>
              <a:t>）組み合わせ生産実績ありの場合は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〇</a:t>
            </a:r>
            <a:r>
              <a:rPr lang="en-US" altLang="ja-JP" sz="1400" b="1" dirty="0"/>
              <a:t>”</a:t>
            </a:r>
            <a:r>
              <a:rPr lang="ja-JP" altLang="en-US" sz="1400" b="1" dirty="0" err="1"/>
              <a:t>、</a:t>
            </a:r>
            <a:endParaRPr lang="en-US" altLang="ja-JP" sz="1400" b="1" dirty="0"/>
          </a:p>
          <a:p>
            <a:r>
              <a:rPr lang="ja-JP" altLang="en-US" sz="1400" b="1" dirty="0"/>
              <a:t>　　　 なしの場合は</a:t>
            </a:r>
            <a:r>
              <a:rPr lang="en-US" altLang="ja-JP" sz="1400" b="1" dirty="0"/>
              <a:t>”</a:t>
            </a:r>
            <a:r>
              <a:rPr lang="ja-JP" altLang="en-US" sz="1400" b="1" dirty="0" err="1"/>
              <a:t>ー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を記入</a:t>
            </a:r>
            <a:endParaRPr lang="en-US" altLang="ja-JP" sz="1400" b="1" dirty="0"/>
          </a:p>
          <a:p>
            <a:endParaRPr kumimoji="1" lang="en-US" altLang="ja-JP" sz="1400" b="1" dirty="0"/>
          </a:p>
          <a:p>
            <a:r>
              <a:rPr lang="en-US" altLang="ja-JP" sz="1400" b="1" dirty="0"/>
              <a:t>2b-5</a:t>
            </a:r>
            <a:r>
              <a:rPr lang="ja-JP" altLang="en-US" sz="1400" b="1" dirty="0"/>
              <a:t>）故障メカニズムを記入</a:t>
            </a:r>
            <a:endParaRPr lang="en-US" altLang="ja-JP" sz="1400" b="1" dirty="0"/>
          </a:p>
          <a:p>
            <a:endParaRPr kumimoji="1" lang="en-US" altLang="ja-JP" sz="1400" b="1" dirty="0"/>
          </a:p>
          <a:p>
            <a:r>
              <a:rPr lang="en-US" altLang="ja-JP" sz="1400" b="1" dirty="0"/>
              <a:t>2b-6</a:t>
            </a:r>
            <a:r>
              <a:rPr lang="ja-JP" altLang="en-US" sz="1400" b="1" dirty="0"/>
              <a:t>）代表品評価の場合、選定条件を記入</a:t>
            </a:r>
            <a:endParaRPr lang="en-US" altLang="ja-JP" sz="1400" b="1" dirty="0"/>
          </a:p>
          <a:p>
            <a:endParaRPr kumimoji="1" lang="en-US" altLang="ja-JP" sz="1400" b="1" dirty="0"/>
          </a:p>
          <a:p>
            <a:r>
              <a:rPr kumimoji="1" lang="en-US" altLang="ja-JP" sz="1400" b="1" dirty="0"/>
              <a:t>2b-</a:t>
            </a:r>
            <a:r>
              <a:rPr lang="en-US" altLang="ja-JP" sz="1400" b="1" dirty="0"/>
              <a:t>7</a:t>
            </a:r>
            <a:r>
              <a:rPr kumimoji="1" lang="ja-JP" altLang="en-US" sz="1400" b="1" dirty="0"/>
              <a:t>）代表品評価の場合、</a:t>
            </a:r>
            <a:r>
              <a:rPr lang="ja-JP" altLang="en-US" sz="1400" b="1" dirty="0"/>
              <a:t>代表型番を記入</a:t>
            </a:r>
          </a:p>
          <a:p>
            <a:endParaRPr lang="en-US" altLang="ja-JP" sz="1400" b="1" dirty="0"/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C1E16915-25B4-4005-834E-2390F4641F71}"/>
              </a:ext>
            </a:extLst>
          </p:cNvPr>
          <p:cNvSpPr txBox="1"/>
          <p:nvPr/>
        </p:nvSpPr>
        <p:spPr>
          <a:xfrm>
            <a:off x="11140554" y="560889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関係者外秘</a:t>
            </a:r>
            <a:endPara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71929" y="123929"/>
            <a:ext cx="768618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>
              <a:defRPr sz="2000" b="1">
                <a:latin typeface="Segoe UI" panose="020B0502040204020203" pitchFamily="34" charset="0"/>
                <a:cs typeface="Segoe UI" panose="020B0502040204020203" pitchFamily="34" charset="0"/>
              </a:defRPr>
            </a:lvl1pPr>
          </a:lstStyle>
          <a:p>
            <a:r>
              <a:rPr lang="en-US" altLang="ja-JP" dirty="0"/>
              <a:t>2b. </a:t>
            </a:r>
            <a:r>
              <a:rPr lang="ja-JP" altLang="en-US" dirty="0"/>
              <a:t>組み合わせ影響確認とデバイス評価内容の選定　</a:t>
            </a:r>
            <a:r>
              <a:rPr lang="en-US" altLang="ja-JP" dirty="0"/>
              <a:t>(1/2)</a:t>
            </a:r>
            <a:endParaRPr lang="ja-JP" altLang="en-US" dirty="0"/>
          </a:p>
        </p:txBody>
      </p:sp>
      <p:grpSp>
        <p:nvGrpSpPr>
          <p:cNvPr id="45" name="グループ化 44"/>
          <p:cNvGrpSpPr/>
          <p:nvPr/>
        </p:nvGrpSpPr>
        <p:grpSpPr>
          <a:xfrm>
            <a:off x="6863750" y="1991662"/>
            <a:ext cx="711200" cy="307777"/>
            <a:chOff x="6553348" y="3652876"/>
            <a:chExt cx="711200" cy="307777"/>
          </a:xfrm>
        </p:grpSpPr>
        <p:sp>
          <p:nvSpPr>
            <p:cNvPr id="46" name="楕円 45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47" name="テキスト ボックス 46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8" y="3652876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2b-7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48" name="グループ化 47"/>
          <p:cNvGrpSpPr/>
          <p:nvPr/>
        </p:nvGrpSpPr>
        <p:grpSpPr>
          <a:xfrm>
            <a:off x="5281514" y="1991662"/>
            <a:ext cx="711200" cy="307777"/>
            <a:chOff x="6553348" y="3652876"/>
            <a:chExt cx="711200" cy="307777"/>
          </a:xfrm>
        </p:grpSpPr>
        <p:sp>
          <p:nvSpPr>
            <p:cNvPr id="49" name="楕円 48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0" name="テキスト ボックス 49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8" y="3652876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2b-6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51" name="グループ化 50"/>
          <p:cNvGrpSpPr/>
          <p:nvPr/>
        </p:nvGrpSpPr>
        <p:grpSpPr>
          <a:xfrm>
            <a:off x="3795853" y="1991662"/>
            <a:ext cx="711200" cy="307777"/>
            <a:chOff x="6553348" y="3652876"/>
            <a:chExt cx="711200" cy="307777"/>
          </a:xfrm>
        </p:grpSpPr>
        <p:sp>
          <p:nvSpPr>
            <p:cNvPr id="52" name="楕円 51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3" name="テキスト ボックス 52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8" y="3652876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2b-5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54" name="グループ化 53"/>
          <p:cNvGrpSpPr/>
          <p:nvPr/>
        </p:nvGrpSpPr>
        <p:grpSpPr>
          <a:xfrm>
            <a:off x="2514059" y="1991662"/>
            <a:ext cx="711200" cy="307777"/>
            <a:chOff x="6553348" y="3652876"/>
            <a:chExt cx="711200" cy="307777"/>
          </a:xfrm>
        </p:grpSpPr>
        <p:sp>
          <p:nvSpPr>
            <p:cNvPr id="55" name="楕円 54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6" name="テキスト ボックス 55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8" y="3652876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2b-4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61" name="グループ化 60"/>
          <p:cNvGrpSpPr/>
          <p:nvPr/>
        </p:nvGrpSpPr>
        <p:grpSpPr>
          <a:xfrm>
            <a:off x="1466460" y="1991662"/>
            <a:ext cx="711200" cy="307777"/>
            <a:chOff x="6553348" y="3652876"/>
            <a:chExt cx="711200" cy="307777"/>
          </a:xfrm>
        </p:grpSpPr>
        <p:sp>
          <p:nvSpPr>
            <p:cNvPr id="62" name="楕円 61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3" name="テキスト ボックス 62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8" y="3652876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2b-3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64" name="グループ化 63"/>
          <p:cNvGrpSpPr/>
          <p:nvPr/>
        </p:nvGrpSpPr>
        <p:grpSpPr>
          <a:xfrm>
            <a:off x="774461" y="1991662"/>
            <a:ext cx="711200" cy="307777"/>
            <a:chOff x="6553348" y="3652876"/>
            <a:chExt cx="711200" cy="307777"/>
          </a:xfrm>
        </p:grpSpPr>
        <p:sp>
          <p:nvSpPr>
            <p:cNvPr id="65" name="楕円 64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6" name="テキスト ボックス 65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8" y="3652876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2b-2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67" name="グループ化 66"/>
          <p:cNvGrpSpPr/>
          <p:nvPr/>
        </p:nvGrpSpPr>
        <p:grpSpPr>
          <a:xfrm>
            <a:off x="81234" y="1991662"/>
            <a:ext cx="711200" cy="307777"/>
            <a:chOff x="6553348" y="3652876"/>
            <a:chExt cx="711200" cy="307777"/>
          </a:xfrm>
        </p:grpSpPr>
        <p:sp>
          <p:nvSpPr>
            <p:cNvPr id="68" name="楕円 67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9" name="テキスト ボックス 68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8" y="3652876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2b-1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pic>
        <p:nvPicPr>
          <p:cNvPr id="2" name="図 1">
            <a:extLst>
              <a:ext uri="{FF2B5EF4-FFF2-40B4-BE49-F238E27FC236}">
                <a16:creationId xmlns:a16="http://schemas.microsoft.com/office/drawing/2014/main" id="{E09FD00B-D796-ABDD-50F0-F92A178382B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148" y="1134583"/>
            <a:ext cx="7574950" cy="393029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5742190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>
            <a:extLst>
              <a:ext uri="{FF2B5EF4-FFF2-40B4-BE49-F238E27FC236}">
                <a16:creationId xmlns:a16="http://schemas.microsoft.com/office/drawing/2014/main" id="{988D8D04-C122-ABE5-7FE9-55A0CA95D72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1167" y="1054910"/>
            <a:ext cx="6866002" cy="4449388"/>
          </a:xfrm>
          <a:prstGeom prst="rect">
            <a:avLst/>
          </a:prstGeom>
        </p:spPr>
      </p:pic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03EFC56-E1D5-42DD-BD1D-9685204C759A}"/>
              </a:ext>
            </a:extLst>
          </p:cNvPr>
          <p:cNvSpPr txBox="1"/>
          <p:nvPr/>
        </p:nvSpPr>
        <p:spPr>
          <a:xfrm>
            <a:off x="7039562" y="831714"/>
            <a:ext cx="4673074" cy="5632311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none" rtlCol="0">
            <a:spAutoFit/>
          </a:bodyPr>
          <a:lstStyle/>
          <a:p>
            <a:r>
              <a:rPr kumimoji="1" lang="en-US" altLang="ja-JP" sz="1400" b="1" dirty="0"/>
              <a:t>2b-</a:t>
            </a:r>
            <a:r>
              <a:rPr lang="en-US" altLang="ja-JP" sz="1400" b="1" dirty="0"/>
              <a:t>8</a:t>
            </a:r>
            <a:r>
              <a:rPr kumimoji="1" lang="ja-JP" altLang="en-US" sz="1400" b="1" dirty="0"/>
              <a:t>）故障メカニズムに対して試験項目毎に</a:t>
            </a:r>
            <a:endParaRPr kumimoji="1" lang="en-US" altLang="ja-JP" sz="1400" b="1" dirty="0"/>
          </a:p>
          <a:p>
            <a:r>
              <a:rPr lang="ja-JP" altLang="en-US" sz="1400" b="1" dirty="0"/>
              <a:t>　　　  </a:t>
            </a:r>
            <a:r>
              <a:rPr lang="en-US" altLang="ja-JP" sz="1400" b="1" dirty="0"/>
              <a:t>“</a:t>
            </a:r>
            <a:r>
              <a:rPr kumimoji="1" lang="ja-JP" altLang="en-US" sz="1400" b="1" dirty="0"/>
              <a:t>〇</a:t>
            </a:r>
            <a:r>
              <a:rPr kumimoji="1" lang="en-US" altLang="ja-JP" sz="1400" b="1" dirty="0"/>
              <a:t>”</a:t>
            </a:r>
            <a:r>
              <a:rPr lang="ja-JP" altLang="en-US" sz="1400" b="1" dirty="0"/>
              <a:t>、</a:t>
            </a:r>
            <a:r>
              <a:rPr kumimoji="1" lang="en-US" altLang="ja-JP" sz="1400" b="1" dirty="0"/>
              <a:t>”</a:t>
            </a:r>
            <a:r>
              <a:rPr kumimoji="1" lang="ja-JP" altLang="en-US" sz="1400" b="1" dirty="0"/>
              <a:t>◎</a:t>
            </a:r>
            <a:r>
              <a:rPr kumimoji="1" lang="en-US" altLang="ja-JP" sz="1400" b="1" dirty="0"/>
              <a:t>”</a:t>
            </a:r>
            <a:r>
              <a:rPr kumimoji="1" lang="ja-JP" altLang="en-US" sz="1400" b="1" dirty="0"/>
              <a:t>、“－”で記入</a:t>
            </a:r>
            <a:endParaRPr kumimoji="1" lang="en-US" altLang="ja-JP" sz="1400" b="1" dirty="0"/>
          </a:p>
          <a:p>
            <a:r>
              <a:rPr lang="ja-JP" altLang="en-US" sz="1400" b="1" dirty="0"/>
              <a:t>　　　  凡例説明</a:t>
            </a:r>
            <a:endParaRPr kumimoji="1" lang="en-US" altLang="ja-JP" sz="1400" b="1" dirty="0"/>
          </a:p>
          <a:p>
            <a:r>
              <a:rPr lang="ja-JP" altLang="en-US" sz="1400" b="1" dirty="0"/>
              <a:t>　　　  　</a:t>
            </a:r>
            <a:r>
              <a:rPr lang="en-US" altLang="ja-JP" sz="1400" b="1" dirty="0"/>
              <a:t>“</a:t>
            </a:r>
            <a:r>
              <a:rPr lang="ja-JP" altLang="en-US" sz="1400" b="1" dirty="0"/>
              <a:t>〇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：試験実施</a:t>
            </a:r>
            <a:endParaRPr lang="en-US" altLang="ja-JP" sz="1400" b="1" dirty="0"/>
          </a:p>
          <a:p>
            <a:r>
              <a:rPr lang="ja-JP" altLang="en-US" sz="1400" b="1" dirty="0"/>
              <a:t>　　　 　 </a:t>
            </a:r>
            <a:r>
              <a:rPr lang="en-US" altLang="ja-JP" sz="1400" b="1" dirty="0"/>
              <a:t>“</a:t>
            </a:r>
            <a:r>
              <a:rPr lang="ja-JP" altLang="en-US" sz="1400" b="1" dirty="0"/>
              <a:t>◎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：クリティカル項目</a:t>
            </a:r>
            <a:endParaRPr lang="en-US" altLang="ja-JP" sz="1400" b="1" dirty="0"/>
          </a:p>
          <a:p>
            <a:r>
              <a:rPr kumimoji="1" lang="ja-JP" altLang="en-US" sz="1400" b="1" dirty="0"/>
              <a:t>　　　　  </a:t>
            </a:r>
            <a:r>
              <a:rPr lang="en-US" altLang="ja-JP" sz="1400" b="1" dirty="0"/>
              <a:t>“</a:t>
            </a:r>
            <a:r>
              <a:rPr lang="ja-JP" altLang="en-US" sz="1400" b="1" dirty="0"/>
              <a:t>－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：試験不要</a:t>
            </a:r>
            <a:endParaRPr kumimoji="1" lang="en-US" altLang="ja-JP" sz="1400" b="1" dirty="0"/>
          </a:p>
          <a:p>
            <a:endParaRPr lang="en-US" altLang="ja-JP" sz="1400" b="1" dirty="0"/>
          </a:p>
          <a:p>
            <a:r>
              <a:rPr lang="en-US" altLang="ja-JP" sz="1400" b="1" dirty="0"/>
              <a:t>2b-9</a:t>
            </a:r>
            <a:r>
              <a:rPr lang="ja-JP" altLang="en-US" sz="1400" b="1" dirty="0"/>
              <a:t>）参照した</a:t>
            </a:r>
            <a:r>
              <a:rPr lang="en-US" altLang="ja-JP" sz="1400" b="1" dirty="0"/>
              <a:t>ZVEI</a:t>
            </a:r>
            <a:r>
              <a:rPr lang="ja-JP" altLang="en-US" sz="1400" b="1" dirty="0"/>
              <a:t> </a:t>
            </a:r>
            <a:r>
              <a:rPr lang="en-US" altLang="ja-JP" sz="1400" b="1" dirty="0" err="1"/>
              <a:t>DeQuMa</a:t>
            </a:r>
            <a:r>
              <a:rPr lang="ja-JP" altLang="en-US" sz="1400" b="1" dirty="0"/>
              <a:t>ファイル名を記入し、</a:t>
            </a:r>
            <a:endParaRPr lang="en-US" altLang="ja-JP" sz="1400" b="1" dirty="0"/>
          </a:p>
          <a:p>
            <a:r>
              <a:rPr lang="ja-JP" altLang="en-US" sz="1400" b="1" dirty="0"/>
              <a:t>　　　該当の</a:t>
            </a:r>
            <a:r>
              <a:rPr lang="en-US" altLang="ja-JP" sz="1400" b="1" dirty="0"/>
              <a:t>”Type of Change”</a:t>
            </a:r>
            <a:r>
              <a:rPr lang="ja-JP" altLang="en-US" sz="1400" b="1" dirty="0"/>
              <a:t>と</a:t>
            </a:r>
            <a:r>
              <a:rPr lang="en-US" altLang="ja-JP" sz="1400" b="1" dirty="0"/>
              <a:t>”ID”</a:t>
            </a:r>
            <a:r>
              <a:rPr lang="ja-JP" altLang="en-US" sz="1400" b="1" dirty="0"/>
              <a:t>を記入する</a:t>
            </a:r>
            <a:endParaRPr lang="en-US" altLang="ja-JP" sz="1400" b="1" dirty="0"/>
          </a:p>
          <a:p>
            <a:r>
              <a:rPr lang="en-US" altLang="ja-JP" sz="1200" b="1" dirty="0"/>
              <a:t>           (</a:t>
            </a:r>
            <a:r>
              <a:rPr lang="en-US" altLang="ja-JP" sz="1200" b="1" dirty="0" err="1"/>
              <a:t>DeQuMa</a:t>
            </a:r>
            <a:r>
              <a:rPr lang="ja-JP" altLang="en-US" sz="1200" b="1" dirty="0"/>
              <a:t>シート及びチュートリアルは、</a:t>
            </a:r>
            <a:endParaRPr lang="en-US" altLang="ja-JP" sz="1200" b="1" dirty="0"/>
          </a:p>
          <a:p>
            <a:r>
              <a:rPr lang="ja-JP" altLang="en-US" sz="1200" b="1" dirty="0"/>
              <a:t>　　　　</a:t>
            </a:r>
            <a:r>
              <a:rPr lang="en-US" altLang="ja-JP" sz="1200" b="1" dirty="0"/>
              <a:t>ZVEI</a:t>
            </a:r>
            <a:r>
              <a:rPr lang="ja-JP" altLang="en-US" sz="1200" b="1" dirty="0"/>
              <a:t>のホームページよりダウンロード可能）</a:t>
            </a:r>
            <a:r>
              <a:rPr lang="en-US" altLang="ja-JP" sz="1200" b="1" dirty="0"/>
              <a:t>   </a:t>
            </a:r>
          </a:p>
          <a:p>
            <a:endParaRPr lang="en-US" altLang="ja-JP" sz="1400" b="1" dirty="0"/>
          </a:p>
          <a:p>
            <a:r>
              <a:rPr lang="en-US" altLang="ja-JP" sz="1400" b="1" dirty="0"/>
              <a:t>2b-10</a:t>
            </a:r>
            <a:r>
              <a:rPr lang="ja-JP" altLang="en-US" sz="1400" b="1" dirty="0"/>
              <a:t>）</a:t>
            </a:r>
            <a:r>
              <a:rPr lang="en-US" altLang="ja-JP" sz="1400" b="1" dirty="0"/>
              <a:t>2b-9)</a:t>
            </a:r>
            <a:r>
              <a:rPr lang="ja-JP" altLang="en-US" sz="1400" b="1" dirty="0"/>
              <a:t>で選択した</a:t>
            </a:r>
            <a:r>
              <a:rPr lang="en-US" altLang="ja-JP" sz="1400" b="1" dirty="0"/>
              <a:t>ID</a:t>
            </a:r>
            <a:r>
              <a:rPr lang="ja-JP" altLang="en-US" sz="1400" b="1" dirty="0"/>
              <a:t>で選択される評価項目を</a:t>
            </a:r>
            <a:endParaRPr lang="en-US" altLang="ja-JP" sz="1400" b="1" dirty="0"/>
          </a:p>
          <a:p>
            <a:r>
              <a:rPr lang="ja-JP" altLang="en-US" sz="1400" b="1" dirty="0"/>
              <a:t>　　　　</a:t>
            </a:r>
            <a:r>
              <a:rPr lang="en-US" altLang="ja-JP" sz="1400" b="1" dirty="0"/>
              <a:t>ZVEI </a:t>
            </a:r>
            <a:r>
              <a:rPr lang="en-US" altLang="ja-JP" sz="1400" b="1" dirty="0" err="1"/>
              <a:t>DeQuMa</a:t>
            </a:r>
            <a:r>
              <a:rPr lang="ja-JP" altLang="en-US" sz="1400" b="1" dirty="0"/>
              <a:t>シートからコピーする</a:t>
            </a:r>
            <a:endParaRPr lang="en-US" altLang="ja-JP" sz="1400" b="1" dirty="0"/>
          </a:p>
          <a:p>
            <a:endParaRPr lang="en-US" altLang="ja-JP" sz="1400" b="1" dirty="0"/>
          </a:p>
          <a:p>
            <a:r>
              <a:rPr lang="en-US" altLang="ja-JP" sz="1400" b="1" dirty="0"/>
              <a:t>2b-11</a:t>
            </a:r>
            <a:r>
              <a:rPr lang="ja-JP" altLang="en-US" sz="1400" b="1" dirty="0"/>
              <a:t>）</a:t>
            </a:r>
            <a:r>
              <a:rPr lang="en-US" altLang="ja-JP" sz="1400" b="1"/>
              <a:t> </a:t>
            </a:r>
            <a:r>
              <a:rPr lang="ja-JP" altLang="en-US" sz="1400" b="1"/>
              <a:t>試験</a:t>
            </a:r>
            <a:r>
              <a:rPr lang="ja-JP" altLang="en-US" sz="1400" b="1" dirty="0"/>
              <a:t>実施検討結果を記入</a:t>
            </a:r>
            <a:endParaRPr lang="en-US" altLang="ja-JP" sz="1400" b="1" dirty="0"/>
          </a:p>
          <a:p>
            <a:r>
              <a:rPr lang="ja-JP" altLang="en-US" sz="1400" b="1" dirty="0"/>
              <a:t>　　　　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◎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：重点確認項目　　　　</a:t>
            </a:r>
            <a:endParaRPr lang="en-US" altLang="ja-JP" sz="1400" b="1" dirty="0"/>
          </a:p>
          <a:p>
            <a:r>
              <a:rPr lang="ja-JP" altLang="en-US" sz="1400" b="1" dirty="0"/>
              <a:t>　　　　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●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：試験実施</a:t>
            </a:r>
            <a:endParaRPr lang="en-US" altLang="ja-JP" sz="1400" b="1" dirty="0"/>
          </a:p>
          <a:p>
            <a:r>
              <a:rPr lang="ja-JP" altLang="en-US" sz="1400" b="1" dirty="0"/>
              <a:t>　　　　</a:t>
            </a:r>
            <a:r>
              <a:rPr lang="en-US" altLang="ja-JP" sz="1400" b="1" dirty="0"/>
              <a:t>“</a:t>
            </a:r>
            <a:r>
              <a:rPr lang="ja-JP" altLang="en-US" sz="1400" b="1" dirty="0"/>
              <a:t>－</a:t>
            </a:r>
            <a:r>
              <a:rPr lang="en-US" altLang="ja-JP" sz="1400" b="1" dirty="0"/>
              <a:t>”</a:t>
            </a:r>
            <a:r>
              <a:rPr lang="ja-JP" altLang="en-US" sz="1400" b="1" dirty="0"/>
              <a:t>：試験不要</a:t>
            </a:r>
            <a:endParaRPr lang="en-US" altLang="ja-JP" sz="1400" b="1" dirty="0"/>
          </a:p>
          <a:p>
            <a:r>
              <a:rPr lang="ja-JP" altLang="en-US" sz="1400" b="1" dirty="0"/>
              <a:t>　　　   補足説明が必要な場合は注釈番号を記入</a:t>
            </a:r>
            <a:endParaRPr lang="en-US" altLang="ja-JP" sz="1400" b="1" dirty="0"/>
          </a:p>
          <a:p>
            <a:endParaRPr lang="en-US" altLang="ja-JP" sz="1400" b="1" dirty="0"/>
          </a:p>
          <a:p>
            <a:r>
              <a:rPr lang="en-US" altLang="ja-JP" sz="1400" b="1" dirty="0"/>
              <a:t>2b-12</a:t>
            </a:r>
            <a:r>
              <a:rPr lang="ja-JP" altLang="en-US" sz="1400" b="1" dirty="0"/>
              <a:t>）信頼性評価結果については、</a:t>
            </a:r>
            <a:endParaRPr lang="en-US" altLang="ja-JP" sz="1400" b="1" dirty="0"/>
          </a:p>
          <a:p>
            <a:r>
              <a:rPr lang="ja-JP" altLang="en-US" sz="1400" b="1" dirty="0"/>
              <a:t>　　　　エビデンス資料のページ数を記入</a:t>
            </a:r>
            <a:endParaRPr lang="en-US" altLang="ja-JP" sz="1400" b="1" dirty="0"/>
          </a:p>
          <a:p>
            <a:r>
              <a:rPr lang="ja-JP" altLang="en-US" sz="1400" b="1" dirty="0"/>
              <a:t>　　　　信頼性評価が未完了の場合は完了予定日を記載</a:t>
            </a:r>
            <a:endParaRPr lang="en-US" altLang="ja-JP" sz="1400" b="1" dirty="0"/>
          </a:p>
          <a:p>
            <a:endParaRPr lang="en-US" altLang="ja-JP" sz="1400" b="1" dirty="0"/>
          </a:p>
          <a:p>
            <a:r>
              <a:rPr lang="en-US" altLang="ja-JP" sz="1400" b="1" dirty="0"/>
              <a:t>2b-13</a:t>
            </a:r>
            <a:r>
              <a:rPr lang="ja-JP" altLang="en-US" sz="1400" b="1" dirty="0"/>
              <a:t>）</a:t>
            </a:r>
            <a:r>
              <a:rPr lang="en-US" altLang="ja-JP" sz="1400" b="1" dirty="0"/>
              <a:t>2b_11)</a:t>
            </a:r>
            <a:r>
              <a:rPr lang="ja-JP" altLang="en-US" sz="1400" b="1" dirty="0"/>
              <a:t>の注釈番号の補足説明を記入</a:t>
            </a:r>
            <a:endParaRPr lang="en-US" altLang="ja-JP" sz="1400" b="1" dirty="0"/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6567B708-417C-4194-9AAC-6D6E2AAD5B87}"/>
              </a:ext>
            </a:extLst>
          </p:cNvPr>
          <p:cNvSpPr/>
          <p:nvPr/>
        </p:nvSpPr>
        <p:spPr>
          <a:xfrm>
            <a:off x="1539595" y="4266570"/>
            <a:ext cx="3878225" cy="90762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5" name="直線矢印コネクタ 24">
            <a:extLst>
              <a:ext uri="{FF2B5EF4-FFF2-40B4-BE49-F238E27FC236}">
                <a16:creationId xmlns:a16="http://schemas.microsoft.com/office/drawing/2014/main" id="{89B70EF2-0AA8-48FC-A070-3E773635614D}"/>
              </a:ext>
            </a:extLst>
          </p:cNvPr>
          <p:cNvCxnSpPr>
            <a:cxnSpLocks/>
          </p:cNvCxnSpPr>
          <p:nvPr/>
        </p:nvCxnSpPr>
        <p:spPr>
          <a:xfrm flipV="1">
            <a:off x="1257020" y="4770450"/>
            <a:ext cx="282575" cy="91461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09CA7123-2F09-471D-AFE4-5561F9B8C2B0}"/>
              </a:ext>
            </a:extLst>
          </p:cNvPr>
          <p:cNvSpPr/>
          <p:nvPr/>
        </p:nvSpPr>
        <p:spPr>
          <a:xfrm>
            <a:off x="1542728" y="3446537"/>
            <a:ext cx="5427546" cy="311407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D1989402-FB6E-43B3-BFC4-326B47CC815A}"/>
              </a:ext>
            </a:extLst>
          </p:cNvPr>
          <p:cNvSpPr/>
          <p:nvPr/>
        </p:nvSpPr>
        <p:spPr>
          <a:xfrm>
            <a:off x="2027340" y="3107567"/>
            <a:ext cx="4949427" cy="313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F9FE1AEB-E0DD-4F58-8251-C29248A7FA88}"/>
              </a:ext>
            </a:extLst>
          </p:cNvPr>
          <p:cNvSpPr/>
          <p:nvPr/>
        </p:nvSpPr>
        <p:spPr>
          <a:xfrm>
            <a:off x="2019720" y="2226497"/>
            <a:ext cx="4964667" cy="471004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9" name="直線矢印コネクタ 28">
            <a:extLst>
              <a:ext uri="{FF2B5EF4-FFF2-40B4-BE49-F238E27FC236}">
                <a16:creationId xmlns:a16="http://schemas.microsoft.com/office/drawing/2014/main" id="{920D285A-371A-4E20-AE9C-24538F5F923E}"/>
              </a:ext>
            </a:extLst>
          </p:cNvPr>
          <p:cNvCxnSpPr>
            <a:cxnSpLocks/>
          </p:cNvCxnSpPr>
          <p:nvPr/>
        </p:nvCxnSpPr>
        <p:spPr>
          <a:xfrm>
            <a:off x="1748525" y="2240721"/>
            <a:ext cx="263575" cy="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矢印コネクタ 30">
            <a:extLst>
              <a:ext uri="{FF2B5EF4-FFF2-40B4-BE49-F238E27FC236}">
                <a16:creationId xmlns:a16="http://schemas.microsoft.com/office/drawing/2014/main" id="{F71B6EDD-BB70-4350-BA65-D95A6137D842}"/>
              </a:ext>
            </a:extLst>
          </p:cNvPr>
          <p:cNvCxnSpPr>
            <a:cxnSpLocks/>
          </p:cNvCxnSpPr>
          <p:nvPr/>
        </p:nvCxnSpPr>
        <p:spPr>
          <a:xfrm>
            <a:off x="1304051" y="3620450"/>
            <a:ext cx="238677" cy="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9FA07D50-9D2C-4A4B-9F0C-28E70A2795DF}"/>
              </a:ext>
            </a:extLst>
          </p:cNvPr>
          <p:cNvSpPr txBox="1"/>
          <p:nvPr/>
        </p:nvSpPr>
        <p:spPr>
          <a:xfrm>
            <a:off x="11140554" y="560889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関係者外秘</a:t>
            </a:r>
            <a:endParaRPr kumimoji="1"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71930" y="123929"/>
            <a:ext cx="731470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ja-JP"/>
            </a:defPPr>
            <a:lvl1pPr>
              <a:defRPr sz="2000" b="1">
                <a:latin typeface="Segoe UI" panose="020B0502040204020203" pitchFamily="34" charset="0"/>
                <a:cs typeface="Segoe UI" panose="020B0502040204020203" pitchFamily="34" charset="0"/>
              </a:defRPr>
            </a:lvl1pPr>
          </a:lstStyle>
          <a:p>
            <a:r>
              <a:rPr lang="en-US" altLang="ja-JP" dirty="0"/>
              <a:t>2b. </a:t>
            </a:r>
            <a:r>
              <a:rPr lang="ja-JP" altLang="en-US" dirty="0"/>
              <a:t>組み合わせ影響確認とデバイス評価内容の選定　</a:t>
            </a:r>
            <a:r>
              <a:rPr lang="en-US" altLang="ja-JP" dirty="0"/>
              <a:t>(2/2)</a:t>
            </a:r>
            <a:endParaRPr lang="ja-JP" altLang="en-US" dirty="0"/>
          </a:p>
        </p:txBody>
      </p:sp>
      <p:grpSp>
        <p:nvGrpSpPr>
          <p:cNvPr id="33" name="グループ化 32"/>
          <p:cNvGrpSpPr/>
          <p:nvPr/>
        </p:nvGrpSpPr>
        <p:grpSpPr>
          <a:xfrm>
            <a:off x="1105746" y="2085929"/>
            <a:ext cx="711200" cy="307777"/>
            <a:chOff x="6553348" y="3652876"/>
            <a:chExt cx="711200" cy="307777"/>
          </a:xfrm>
        </p:grpSpPr>
        <p:sp>
          <p:nvSpPr>
            <p:cNvPr id="34" name="楕円 33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5" name="テキスト ボックス 34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8" y="3652876"/>
              <a:ext cx="71120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2b-8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36" name="グループ化 35"/>
          <p:cNvGrpSpPr/>
          <p:nvPr/>
        </p:nvGrpSpPr>
        <p:grpSpPr>
          <a:xfrm>
            <a:off x="795156" y="2743502"/>
            <a:ext cx="953369" cy="307777"/>
            <a:chOff x="6553347" y="3652876"/>
            <a:chExt cx="835441" cy="307777"/>
          </a:xfrm>
        </p:grpSpPr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8" name="テキスト ボックス 37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7" y="3652876"/>
              <a:ext cx="83544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2b-9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39" name="グループ化 38"/>
          <p:cNvGrpSpPr/>
          <p:nvPr/>
        </p:nvGrpSpPr>
        <p:grpSpPr>
          <a:xfrm>
            <a:off x="4407853" y="3106589"/>
            <a:ext cx="953369" cy="307777"/>
            <a:chOff x="6553347" y="3652876"/>
            <a:chExt cx="835441" cy="307777"/>
          </a:xfrm>
        </p:grpSpPr>
        <p:sp>
          <p:nvSpPr>
            <p:cNvPr id="40" name="楕円 39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41" name="テキスト ボックス 40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7" y="3652876"/>
              <a:ext cx="83544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2b-10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42" name="グループ化 41"/>
          <p:cNvGrpSpPr/>
          <p:nvPr/>
        </p:nvGrpSpPr>
        <p:grpSpPr>
          <a:xfrm>
            <a:off x="650846" y="3473266"/>
            <a:ext cx="953369" cy="307777"/>
            <a:chOff x="6538658" y="3652876"/>
            <a:chExt cx="835441" cy="307777"/>
          </a:xfrm>
        </p:grpSpPr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44" name="テキスト ボックス 43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38658" y="3652876"/>
              <a:ext cx="83544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2b-11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45" name="グループ化 44"/>
          <p:cNvGrpSpPr/>
          <p:nvPr/>
        </p:nvGrpSpPr>
        <p:grpSpPr>
          <a:xfrm>
            <a:off x="644388" y="3905795"/>
            <a:ext cx="953369" cy="307777"/>
            <a:chOff x="6553347" y="3652876"/>
            <a:chExt cx="835441" cy="307777"/>
          </a:xfrm>
        </p:grpSpPr>
        <p:sp>
          <p:nvSpPr>
            <p:cNvPr id="46" name="楕円 45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47" name="テキスト ボックス 46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7" y="3652876"/>
              <a:ext cx="83544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2b-12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48" name="グループ化 47"/>
          <p:cNvGrpSpPr/>
          <p:nvPr/>
        </p:nvGrpSpPr>
        <p:grpSpPr>
          <a:xfrm>
            <a:off x="490965" y="4682466"/>
            <a:ext cx="953369" cy="307777"/>
            <a:chOff x="6553347" y="3652876"/>
            <a:chExt cx="835441" cy="307777"/>
          </a:xfrm>
        </p:grpSpPr>
        <p:sp>
          <p:nvSpPr>
            <p:cNvPr id="49" name="楕円 48">
              <a:extLst>
                <a:ext uri="{FF2B5EF4-FFF2-40B4-BE49-F238E27FC236}">
                  <a16:creationId xmlns:a16="http://schemas.microsoft.com/office/drawing/2014/main" id="{D9CF0B72-93C7-4280-BA2F-623BE73DFC7F}"/>
                </a:ext>
              </a:extLst>
            </p:cNvPr>
            <p:cNvSpPr/>
            <p:nvPr/>
          </p:nvSpPr>
          <p:spPr>
            <a:xfrm>
              <a:off x="6583365" y="3670134"/>
              <a:ext cx="504000" cy="261619"/>
            </a:xfrm>
            <a:prstGeom prst="ellipse">
              <a:avLst/>
            </a:prstGeom>
            <a:solidFill>
              <a:srgbClr val="FFFFFF">
                <a:alpha val="69804"/>
              </a:srgbClr>
            </a:solidFill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0" name="テキスト ボックス 49">
              <a:extLst>
                <a:ext uri="{FF2B5EF4-FFF2-40B4-BE49-F238E27FC236}">
                  <a16:creationId xmlns:a16="http://schemas.microsoft.com/office/drawing/2014/main" id="{D3B0E08F-66B0-4F43-953A-B5CCD9DA7670}"/>
                </a:ext>
              </a:extLst>
            </p:cNvPr>
            <p:cNvSpPr txBox="1"/>
            <p:nvPr/>
          </p:nvSpPr>
          <p:spPr>
            <a:xfrm>
              <a:off x="6553347" y="3652876"/>
              <a:ext cx="83544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00" dirty="0">
                  <a:solidFill>
                    <a:srgbClr val="FF0000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2b-13</a:t>
              </a:r>
              <a:endParaRPr lang="ja-JP" altLang="en-US" sz="1400" dirty="0">
                <a:solidFill>
                  <a:srgbClr val="FF0000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C03EFC56-E1D5-42DD-BD1D-9685204C759A}"/>
              </a:ext>
            </a:extLst>
          </p:cNvPr>
          <p:cNvSpPr txBox="1"/>
          <p:nvPr/>
        </p:nvSpPr>
        <p:spPr>
          <a:xfrm>
            <a:off x="145218" y="5833173"/>
            <a:ext cx="6755767" cy="954107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ja-JP" sz="1400" b="1" dirty="0"/>
              <a:t>※</a:t>
            </a:r>
            <a:r>
              <a:rPr lang="ja-JP" altLang="ja-JP" sz="1400" b="1" dirty="0"/>
              <a:t>試験対象となった項目に対しては，</a:t>
            </a:r>
            <a:r>
              <a:rPr lang="en-US" altLang="ja-JP" sz="1400" b="1" dirty="0"/>
              <a:t>ZVEI </a:t>
            </a:r>
            <a:r>
              <a:rPr lang="en-US" altLang="ja-JP" sz="1400" b="1" dirty="0" err="1"/>
              <a:t>DeQuMa</a:t>
            </a:r>
            <a:r>
              <a:rPr lang="ja-JP" altLang="ja-JP" sz="1400" b="1" dirty="0"/>
              <a:t>指定の試験手法，</a:t>
            </a:r>
            <a:endParaRPr lang="en-US" altLang="ja-JP" sz="1400" b="1" dirty="0"/>
          </a:p>
          <a:p>
            <a:r>
              <a:rPr lang="ja-JP" altLang="en-US" sz="1400" b="1" dirty="0"/>
              <a:t>　</a:t>
            </a:r>
            <a:r>
              <a:rPr lang="ja-JP" altLang="ja-JP" sz="1400" b="1" dirty="0"/>
              <a:t>又は</a:t>
            </a:r>
            <a:r>
              <a:rPr lang="en-US" altLang="ja-JP" sz="1400" b="1" dirty="0"/>
              <a:t>JEITA EDR-4716</a:t>
            </a:r>
            <a:r>
              <a:rPr lang="ja-JP" altLang="ja-JP" sz="1400" b="1" dirty="0"/>
              <a:t>指定の兆候精査を実施する。</a:t>
            </a:r>
            <a:endParaRPr lang="en-US" altLang="ja-JP" sz="1400" b="1" dirty="0"/>
          </a:p>
          <a:p>
            <a:r>
              <a:rPr lang="ja-JP" altLang="en-US" sz="1400" b="1" dirty="0"/>
              <a:t>　</a:t>
            </a:r>
            <a:r>
              <a:rPr lang="ja-JP" altLang="ja-JP" sz="1400" b="1" dirty="0"/>
              <a:t>◎（クリティカル項目</a:t>
            </a:r>
            <a:r>
              <a:rPr lang="en-US" altLang="ja-JP" sz="1400" b="1" dirty="0"/>
              <a:t>)</a:t>
            </a:r>
            <a:r>
              <a:rPr lang="ja-JP" altLang="ja-JP" sz="1400" b="1" dirty="0"/>
              <a:t>については，半導体メーカのエキスパートによる</a:t>
            </a:r>
            <a:endParaRPr lang="en-US" altLang="ja-JP" sz="1400" b="1" dirty="0"/>
          </a:p>
          <a:p>
            <a:r>
              <a:rPr lang="ja-JP" altLang="en-US" sz="1400" b="1" dirty="0"/>
              <a:t>　</a:t>
            </a:r>
            <a:r>
              <a:rPr lang="ja-JP" altLang="ja-JP" sz="1400" b="1" dirty="0"/>
              <a:t>確認結果と</a:t>
            </a:r>
            <a:r>
              <a:rPr lang="en-US" altLang="ja-JP" sz="1400" b="1" dirty="0"/>
              <a:t>ECU</a:t>
            </a:r>
            <a:r>
              <a:rPr lang="ja-JP" altLang="ja-JP" sz="1400" b="1" dirty="0"/>
              <a:t>メーカの合意があれば，兆候精査による判定が可能。　</a:t>
            </a:r>
            <a:endParaRPr lang="en-US" altLang="ja-JP" sz="1400" b="1" dirty="0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C87D12BB-E07C-C117-00B5-876E0AA43423}"/>
              </a:ext>
            </a:extLst>
          </p:cNvPr>
          <p:cNvSpPr/>
          <p:nvPr/>
        </p:nvSpPr>
        <p:spPr>
          <a:xfrm>
            <a:off x="106035" y="3042101"/>
            <a:ext cx="1921305" cy="347367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8293E3BC-AB7C-6E3B-FD7C-C5AEA2661DDF}"/>
              </a:ext>
            </a:extLst>
          </p:cNvPr>
          <p:cNvSpPr/>
          <p:nvPr/>
        </p:nvSpPr>
        <p:spPr>
          <a:xfrm>
            <a:off x="1542728" y="3791256"/>
            <a:ext cx="530592" cy="453074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7" name="直線矢印コネクタ 6">
            <a:extLst>
              <a:ext uri="{FF2B5EF4-FFF2-40B4-BE49-F238E27FC236}">
                <a16:creationId xmlns:a16="http://schemas.microsoft.com/office/drawing/2014/main" id="{554EEA6B-C34B-398D-59BE-F5031A84ED6D}"/>
              </a:ext>
            </a:extLst>
          </p:cNvPr>
          <p:cNvCxnSpPr>
            <a:cxnSpLocks/>
          </p:cNvCxnSpPr>
          <p:nvPr/>
        </p:nvCxnSpPr>
        <p:spPr>
          <a:xfrm>
            <a:off x="1290197" y="4067573"/>
            <a:ext cx="238677" cy="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276087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2007-2010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FFFF00"/>
        </a:solidFill>
        <a:ln>
          <a:solidFill>
            <a:schemeClr val="tx1">
              <a:lumMod val="50000"/>
              <a:lumOff val="50000"/>
            </a:schemeClr>
          </a:solidFill>
        </a:ln>
      </a:spPr>
      <a:bodyPr rtlCol="0" anchor="t"/>
      <a:lstStyle>
        <a:defPPr algn="l">
          <a:defRPr kumimoji="1" sz="1200" dirty="0" smtClean="0">
            <a:solidFill>
              <a:schemeClr val="tx1"/>
            </a:solidFill>
            <a:latin typeface="Meiryo UI" panose="020B0604030504040204" pitchFamily="50" charset="-128"/>
            <a:ea typeface="Meiryo UI" panose="020B0604030504040204" pitchFamily="50" charset="-128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activity xmlns="ac84d93c-511f-4c32-8e3f-312a0da873ee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FD16887B7B4BF48963EFAAEF0928B15" ma:contentTypeVersion="18" ma:contentTypeDescription="Create a new document." ma:contentTypeScope="" ma:versionID="db5ebdf4c5531bfe602a48710bac90e5">
  <xsd:schema xmlns:xsd="http://www.w3.org/2001/XMLSchema" xmlns:xs="http://www.w3.org/2001/XMLSchema" xmlns:p="http://schemas.microsoft.com/office/2006/metadata/properties" xmlns:ns3="ac84d93c-511f-4c32-8e3f-312a0da873ee" xmlns:ns4="cc946f7c-ddd4-46a2-9fb1-c4f1b0c2276b" targetNamespace="http://schemas.microsoft.com/office/2006/metadata/properties" ma:root="true" ma:fieldsID="dc23d239452a3410deed0a6a6495505a" ns3:_="" ns4:_="">
    <xsd:import namespace="ac84d93c-511f-4c32-8e3f-312a0da873ee"/>
    <xsd:import namespace="cc946f7c-ddd4-46a2-9fb1-c4f1b0c2276b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Location" minOccurs="0"/>
                <xsd:element ref="ns3:MediaServiceAutoKeyPoints" minOccurs="0"/>
                <xsd:element ref="ns3:MediaServiceKeyPoints" minOccurs="0"/>
                <xsd:element ref="ns3:MediaLengthInSeconds" minOccurs="0"/>
                <xsd:element ref="ns3:_activity" minOccurs="0"/>
                <xsd:element ref="ns3:MediaServiceObjectDetectorVersions" minOccurs="0"/>
                <xsd:element ref="ns3:MediaServiceSystemTags" minOccurs="0"/>
                <xsd:element ref="ns3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c84d93c-511f-4c32-8e3f-312a0da873e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1" nillable="true" ma:displayName="Length (seconds)" ma:internalName="MediaLengthInSeconds" ma:readOnly="true">
      <xsd:simpleType>
        <xsd:restriction base="dms:Unknown"/>
      </xsd:simpleType>
    </xsd:element>
    <xsd:element name="_activity" ma:index="22" nillable="true" ma:displayName="_activity" ma:hidden="true" ma:internalName="_activity">
      <xsd:simpleType>
        <xsd:restriction base="dms:Note"/>
      </xsd:simpleType>
    </xsd:element>
    <xsd:element name="MediaServiceObjectDetectorVersions" ma:index="23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ystemTags" ma:index="24" nillable="true" ma:displayName="MediaServiceSystemTags" ma:hidden="true" ma:internalName="MediaServiceSystemTags" ma:readOnly="true">
      <xsd:simpleType>
        <xsd:restriction base="dms:Note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c946f7c-ddd4-46a2-9fb1-c4f1b0c2276b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62AF8643-B5DD-45C8-AF51-98AF2140892D}">
  <ds:schemaRefs>
    <ds:schemaRef ds:uri="cc946f7c-ddd4-46a2-9fb1-c4f1b0c2276b"/>
    <ds:schemaRef ds:uri="http://purl.org/dc/terms/"/>
    <ds:schemaRef ds:uri="http://schemas.openxmlformats.org/package/2006/metadata/core-properties"/>
    <ds:schemaRef ds:uri="http://purl.org/dc/dcmitype/"/>
    <ds:schemaRef ds:uri="http://schemas.microsoft.com/office/2006/documentManagement/types"/>
    <ds:schemaRef ds:uri="ac84d93c-511f-4c32-8e3f-312a0da873ee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BA13D75F-3D62-49FE-8593-96DE633175BC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990059D8-F590-4A3F-970E-A7CB1C0CF465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c84d93c-511f-4c32-8e3f-312a0da873ee"/>
    <ds:schemaRef ds:uri="cc946f7c-ddd4-46a2-9fb1-c4f1b0c2276b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5433</TotalTime>
  <Words>1589</Words>
  <Application>Microsoft Office PowerPoint</Application>
  <PresentationFormat>ワイド画面</PresentationFormat>
  <Paragraphs>201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4" baseType="lpstr">
      <vt:lpstr>Meiryo UI</vt:lpstr>
      <vt:lpstr>游ゴシック</vt:lpstr>
      <vt:lpstr>游ゴシック Light</vt:lpstr>
      <vt:lpstr>Arial</vt:lpstr>
      <vt:lpstr>Segoe UI</vt:lpstr>
      <vt:lpstr>Office テーマ</vt:lpstr>
      <vt:lpstr>マルチリソース差分評価シート　チュートリアル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>HONDA R&amp;D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Natsuko Iwasaki (岩崎 夏子)</dc:creator>
  <cp:lastModifiedBy>Tamai, Shinichi (SSS)</cp:lastModifiedBy>
  <cp:revision>358</cp:revision>
  <cp:lastPrinted>2020-09-16T00:27:54Z</cp:lastPrinted>
  <dcterms:created xsi:type="dcterms:W3CDTF">2020-09-10T04:45:36Z</dcterms:created>
  <dcterms:modified xsi:type="dcterms:W3CDTF">2024-04-16T09:55:01Z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1f8e20e6-048a-4bad-a26b-318dd1cd4d47_Enabled">
    <vt:lpwstr>true</vt:lpwstr>
  </property>
  <property fmtid="{D5CDD505-2E9C-101B-9397-08002B2CF9AE}" pid="3" name="MSIP_Label_1f8e20e6-048a-4bad-a26b-318dd1cd4d47_SetDate">
    <vt:lpwstr>2024-01-09T06:36:42Z</vt:lpwstr>
  </property>
  <property fmtid="{D5CDD505-2E9C-101B-9397-08002B2CF9AE}" pid="4" name="MSIP_Label_1f8e20e6-048a-4bad-a26b-318dd1cd4d47_Method">
    <vt:lpwstr>Privileged</vt:lpwstr>
  </property>
  <property fmtid="{D5CDD505-2E9C-101B-9397-08002B2CF9AE}" pid="5" name="MSIP_Label_1f8e20e6-048a-4bad-a26b-318dd1cd4d47_Name">
    <vt:lpwstr>1f8e20e6-048a-4bad-a26b-318dd1cd4d47</vt:lpwstr>
  </property>
  <property fmtid="{D5CDD505-2E9C-101B-9397-08002B2CF9AE}" pid="6" name="MSIP_Label_1f8e20e6-048a-4bad-a26b-318dd1cd4d47_SiteId">
    <vt:lpwstr>66c65d8a-9158-4521-a2d8-664963db48e4</vt:lpwstr>
  </property>
  <property fmtid="{D5CDD505-2E9C-101B-9397-08002B2CF9AE}" pid="7" name="MSIP_Label_1f8e20e6-048a-4bad-a26b-318dd1cd4d47_ActionId">
    <vt:lpwstr>80e08a22-6a81-4047-8a29-08b1eecadf46</vt:lpwstr>
  </property>
  <property fmtid="{D5CDD505-2E9C-101B-9397-08002B2CF9AE}" pid="8" name="MSIP_Label_1f8e20e6-048a-4bad-a26b-318dd1cd4d47_ContentBits">
    <vt:lpwstr>0</vt:lpwstr>
  </property>
  <property fmtid="{D5CDD505-2E9C-101B-9397-08002B2CF9AE}" pid="9" name="ContentTypeId">
    <vt:lpwstr>0x010100AFD16887B7B4BF48963EFAAEF0928B15</vt:lpwstr>
  </property>
</Properties>
</file>

<file path=docProps/thumbnail.jpeg>
</file>